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D94"/>
    <a:srgbClr val="009AFB"/>
    <a:srgbClr val="00AEEF"/>
    <a:srgbClr val="0092D1"/>
    <a:srgbClr val="304889"/>
    <a:srgbClr val="0093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7" autoAdjust="0"/>
    <p:restoredTop sz="94660"/>
  </p:normalViewPr>
  <p:slideViewPr>
    <p:cSldViewPr snapToGrid="0">
      <p:cViewPr>
        <p:scale>
          <a:sx n="120" d="100"/>
          <a:sy n="120" d="100"/>
        </p:scale>
        <p:origin x="-1144" y="-488"/>
      </p:cViewPr>
      <p:guideLst>
        <p:guide orient="horz" pos="1728"/>
        <p:guide pos="365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emf"/><Relationship Id="rId5"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emf"/><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654017"/>
            <a:ext cx="12192000" cy="668163"/>
          </a:xfrm>
        </p:spPr>
        <p:txBody>
          <a:bodyPr anchor="b">
            <a:normAutofit/>
          </a:bodyPr>
          <a:lstStyle>
            <a:lvl1pPr algn="ctr">
              <a:defRPr sz="4400" b="1" baseline="0">
                <a:solidFill>
                  <a:srgbClr val="00AEEF"/>
                </a:solidFill>
                <a:latin typeface="+mn-lt"/>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0" y="4679302"/>
            <a:ext cx="12192000" cy="643494"/>
          </a:xfrm>
        </p:spPr>
        <p:txBody>
          <a:bodyPr>
            <a:normAutofit/>
          </a:bodyPr>
          <a:lstStyle>
            <a:lvl1pPr marL="0" indent="0" algn="ctr">
              <a:buNone/>
              <a:defRPr sz="3200" b="1"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Event and Date</a:t>
            </a:r>
          </a:p>
          <a:p>
            <a:endParaRPr lang="en-GB" dirty="0"/>
          </a:p>
        </p:txBody>
      </p:sp>
      <p:sp>
        <p:nvSpPr>
          <p:cNvPr id="7" name="Rectangle 6"/>
          <p:cNvSpPr/>
          <p:nvPr userDrawn="1"/>
        </p:nvSpPr>
        <p:spPr>
          <a:xfrm>
            <a:off x="0" y="0"/>
            <a:ext cx="12192000" cy="211015"/>
          </a:xfrm>
          <a:prstGeom prst="rect">
            <a:avLst/>
          </a:prstGeom>
          <a:solidFill>
            <a:srgbClr val="009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420898"/>
            <a:ext cx="12192000" cy="437102"/>
          </a:xfrm>
          <a:prstGeom prst="rect">
            <a:avLst/>
          </a:prstGeom>
          <a:solidFill>
            <a:srgbClr val="2B4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txBox="1">
            <a:spLocks/>
          </p:cNvSpPr>
          <p:nvPr userDrawn="1"/>
        </p:nvSpPr>
        <p:spPr>
          <a:xfrm>
            <a:off x="457495" y="6452267"/>
            <a:ext cx="8064896"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100000"/>
              </a:lnSpc>
              <a:spcBef>
                <a:spcPts val="0"/>
              </a:spcBef>
            </a:pPr>
            <a:r>
              <a:rPr lang="en-US" sz="1800" dirty="0" err="1" smtClean="0">
                <a:solidFill>
                  <a:schemeClr val="bg1"/>
                </a:solidFill>
              </a:rPr>
              <a:t>www.assembleplus.eu</a:t>
            </a:r>
            <a:endParaRPr lang="en-US" sz="1800" dirty="0">
              <a:solidFill>
                <a:schemeClr val="bg1"/>
              </a:solidFill>
            </a:endParaRPr>
          </a:p>
          <a:p>
            <a:r>
              <a:rPr lang="en-US" b="0" dirty="0"/>
              <a:t> </a:t>
            </a:r>
          </a:p>
        </p:txBody>
      </p:sp>
      <p:sp>
        <p:nvSpPr>
          <p:cNvPr id="10" name="Text Placeholder 8"/>
          <p:cNvSpPr txBox="1">
            <a:spLocks/>
          </p:cNvSpPr>
          <p:nvPr userDrawn="1"/>
        </p:nvSpPr>
        <p:spPr>
          <a:xfrm>
            <a:off x="7984691" y="6490603"/>
            <a:ext cx="4207309"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rtl="0"/>
            <a:r>
              <a:rPr lang="en-GB" sz="1000" b="0" i="0" u="none" strike="noStrike" kern="1200" baseline="30000" dirty="0" smtClean="0">
                <a:solidFill>
                  <a:schemeClr val="bg1"/>
                </a:solidFill>
                <a:latin typeface="Calibri"/>
                <a:ea typeface="+mn-ea"/>
                <a:cs typeface="Calibri"/>
              </a:rPr>
              <a:t>This project has received funding from the European Union’s Horizon 2020 research and innovation programme under grant agreement No 730984. This output reflects the views only of the author(s), and the European Union cannot be held responsible for any use which may be made of the information contained therein.</a:t>
            </a:r>
            <a:endParaRPr lang="en-GB" sz="1000" b="0" i="0" u="none" strike="noStrike" kern="1200" baseline="30000" dirty="0" smtClean="0">
              <a:solidFill>
                <a:schemeClr val="bg1"/>
              </a:solidFill>
              <a:latin typeface="Calibri"/>
              <a:ea typeface="+mn-ea"/>
              <a:cs typeface="Calibri"/>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8168" y="6516320"/>
            <a:ext cx="400089" cy="266659"/>
          </a:xfrm>
          <a:prstGeom prst="rect">
            <a:avLst/>
          </a:prstGeom>
        </p:spPr>
      </p:pic>
      <p:sp>
        <p:nvSpPr>
          <p:cNvPr id="13" name="Subtitle 2"/>
          <p:cNvSpPr txBox="1">
            <a:spLocks/>
          </p:cNvSpPr>
          <p:nvPr userDrawn="1"/>
        </p:nvSpPr>
        <p:spPr>
          <a:xfrm>
            <a:off x="1537146" y="5347277"/>
            <a:ext cx="9144000" cy="6434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15" name="Text Placeholder 14"/>
          <p:cNvSpPr>
            <a:spLocks noGrp="1"/>
          </p:cNvSpPr>
          <p:nvPr>
            <p:ph type="body" sz="quarter" idx="10" hasCustomPrompt="1"/>
          </p:nvPr>
        </p:nvSpPr>
        <p:spPr>
          <a:xfrm>
            <a:off x="0" y="5347277"/>
            <a:ext cx="12191999" cy="643494"/>
          </a:xfrm>
        </p:spPr>
        <p:txBody>
          <a:bodyPr>
            <a:noAutofit/>
          </a:bodyPr>
          <a:lstStyle>
            <a:lvl1pPr marL="0" indent="0" algn="ctr">
              <a:buNone/>
              <a:defRPr sz="3200" b="1" baseline="0">
                <a:solidFill>
                  <a:schemeClr val="tx1">
                    <a:lumMod val="50000"/>
                    <a:lumOff val="50000"/>
                  </a:schemeClr>
                </a:solidFill>
              </a:defRPr>
            </a:lvl1pPr>
          </a:lstStyle>
          <a:p>
            <a:pPr lvl="0"/>
            <a:r>
              <a:rPr lang="en-US" dirty="0" smtClean="0"/>
              <a:t>Presenter’s name(s) and affiliation(s)</a:t>
            </a:r>
            <a:endParaRPr lang="en-GB" dirty="0"/>
          </a:p>
        </p:txBody>
      </p:sp>
      <p:pic>
        <p:nvPicPr>
          <p:cNvPr id="4" name="Picture 3" descr="ASSEMBLE PLUS_logo_full colour.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4446" y="902874"/>
            <a:ext cx="8132724" cy="1564091"/>
          </a:xfrm>
          <a:prstGeom prst="rect">
            <a:avLst/>
          </a:prstGeom>
        </p:spPr>
      </p:pic>
      <p:pic>
        <p:nvPicPr>
          <p:cNvPr id="5" name="Picture 4"/>
          <p:cNvPicPr>
            <a:picLocks noChangeAspect="1"/>
          </p:cNvPicPr>
          <p:nvPr userDrawn="1"/>
        </p:nvPicPr>
        <p:blipFill>
          <a:blip r:embed="rId4"/>
          <a:stretch>
            <a:fillRect/>
          </a:stretch>
        </p:blipFill>
        <p:spPr>
          <a:xfrm>
            <a:off x="133653" y="2966358"/>
            <a:ext cx="3517900" cy="2159000"/>
          </a:xfrm>
          <a:prstGeom prst="rect">
            <a:avLst/>
          </a:prstGeom>
        </p:spPr>
      </p:pic>
      <p:pic>
        <p:nvPicPr>
          <p:cNvPr id="14" name="Picture 13"/>
          <p:cNvPicPr>
            <a:picLocks noChangeAspect="1"/>
          </p:cNvPicPr>
          <p:nvPr userDrawn="1"/>
        </p:nvPicPr>
        <p:blipFill>
          <a:blip r:embed="rId4"/>
          <a:stretch>
            <a:fillRect/>
          </a:stretch>
        </p:blipFill>
        <p:spPr>
          <a:xfrm flipH="1">
            <a:off x="8491464" y="2966358"/>
            <a:ext cx="3517900" cy="2159000"/>
          </a:xfrm>
          <a:prstGeom prst="rect">
            <a:avLst/>
          </a:prstGeom>
        </p:spPr>
      </p:pic>
    </p:spTree>
    <p:extLst>
      <p:ext uri="{BB962C8B-B14F-4D97-AF65-F5344CB8AC3E}">
        <p14:creationId xmlns:p14="http://schemas.microsoft.com/office/powerpoint/2010/main" val="309583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3" name="Picture 2" descr="14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86" t="14676" r="1" b="41729"/>
          <a:stretch/>
        </p:blipFill>
        <p:spPr>
          <a:xfrm>
            <a:off x="0" y="3284538"/>
            <a:ext cx="12198837" cy="3573462"/>
          </a:xfrm>
          <a:prstGeom prst="rect">
            <a:avLst/>
          </a:prstGeom>
        </p:spPr>
      </p:pic>
      <p:sp>
        <p:nvSpPr>
          <p:cNvPr id="16" name="Title 1"/>
          <p:cNvSpPr>
            <a:spLocks noGrp="1"/>
          </p:cNvSpPr>
          <p:nvPr>
            <p:ph type="title" hasCustomPrompt="1"/>
          </p:nvPr>
        </p:nvSpPr>
        <p:spPr>
          <a:xfrm>
            <a:off x="838200" y="365125"/>
            <a:ext cx="2824692" cy="1325563"/>
          </a:xfrm>
        </p:spPr>
        <p:txBody>
          <a:bodyPr/>
          <a:lstStyle>
            <a:lvl1pPr>
              <a:defRPr b="1">
                <a:solidFill>
                  <a:srgbClr val="00AEEF"/>
                </a:solidFill>
                <a:latin typeface="+mn-lt"/>
              </a:defRPr>
            </a:lvl1pPr>
          </a:lstStyle>
          <a:p>
            <a:r>
              <a:rPr lang="en-US" dirty="0" smtClean="0"/>
              <a:t>Header</a:t>
            </a:r>
            <a:endParaRPr lang="en-GB" dirty="0"/>
          </a:p>
        </p:txBody>
      </p:sp>
      <p:sp>
        <p:nvSpPr>
          <p:cNvPr id="19" name="Content Placeholder 2"/>
          <p:cNvSpPr>
            <a:spLocks noGrp="1"/>
          </p:cNvSpPr>
          <p:nvPr>
            <p:ph sz="half" idx="1" hasCustomPrompt="1"/>
          </p:nvPr>
        </p:nvSpPr>
        <p:spPr>
          <a:xfrm>
            <a:off x="838200" y="1825625"/>
            <a:ext cx="5181600" cy="4351338"/>
          </a:xfrm>
        </p:spPr>
        <p:txBody>
          <a:bodyPr>
            <a:normAutofit/>
          </a:bodyPr>
          <a:lstStyle>
            <a:lvl1pPr>
              <a:buClr>
                <a:srgbClr val="00AEEF"/>
              </a:buClr>
              <a:defRPr sz="3200" b="0">
                <a:solidFill>
                  <a:schemeClr val="tx1">
                    <a:lumMod val="50000"/>
                    <a:lumOff val="50000"/>
                  </a:schemeClr>
                </a:solidFill>
              </a:defRPr>
            </a:lvl1pPr>
            <a:lvl2pPr>
              <a:buClr>
                <a:srgbClr val="00AEEF"/>
              </a:buClr>
              <a:defRPr sz="2800" b="0">
                <a:solidFill>
                  <a:schemeClr val="tx1">
                    <a:lumMod val="50000"/>
                    <a:lumOff val="50000"/>
                  </a:schemeClr>
                </a:solidFill>
              </a:defRPr>
            </a:lvl2pPr>
            <a:lvl3pPr>
              <a:buClr>
                <a:srgbClr val="00AEEF"/>
              </a:buClr>
              <a:defRPr sz="2400" b="0">
                <a:solidFill>
                  <a:schemeClr val="tx1">
                    <a:lumMod val="50000"/>
                    <a:lumOff val="50000"/>
                  </a:schemeClr>
                </a:solidFill>
              </a:defRPr>
            </a:lvl3pPr>
            <a:lvl4pPr>
              <a:defRPr sz="3200" b="0">
                <a:solidFill>
                  <a:schemeClr val="tx1">
                    <a:lumMod val="50000"/>
                    <a:lumOff val="50000"/>
                  </a:schemeClr>
                </a:solidFill>
              </a:defRPr>
            </a:lvl4pPr>
            <a:lvl5pPr>
              <a:defRPr sz="3200" b="0">
                <a:solidFill>
                  <a:schemeClr val="tx1">
                    <a:lumMod val="50000"/>
                    <a:lumOff val="50000"/>
                  </a:schemeClr>
                </a:solidFill>
              </a:defRPr>
            </a:lvl5pPr>
          </a:lstStyle>
          <a:p>
            <a:pPr lvl="0"/>
            <a:r>
              <a:rPr lang="en-US" dirty="0" smtClean="0"/>
              <a:t>Bullet point</a:t>
            </a:r>
          </a:p>
          <a:p>
            <a:pPr lvl="1"/>
            <a:r>
              <a:rPr lang="en-US" dirty="0" smtClean="0"/>
              <a:t>Second point</a:t>
            </a:r>
          </a:p>
          <a:p>
            <a:pPr lvl="2"/>
            <a:r>
              <a:rPr lang="en-US" dirty="0" smtClean="0"/>
              <a:t>Third point</a:t>
            </a:r>
          </a:p>
        </p:txBody>
      </p:sp>
      <p:sp>
        <p:nvSpPr>
          <p:cNvPr id="20" name="Rectangle 19"/>
          <p:cNvSpPr/>
          <p:nvPr userDrawn="1"/>
        </p:nvSpPr>
        <p:spPr>
          <a:xfrm>
            <a:off x="0" y="0"/>
            <a:ext cx="12192000" cy="211015"/>
          </a:xfrm>
          <a:prstGeom prst="rect">
            <a:avLst/>
          </a:prstGeom>
          <a:solidFill>
            <a:srgbClr val="2B4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6420898"/>
            <a:ext cx="12192000" cy="437102"/>
          </a:xfrm>
          <a:prstGeom prst="rect">
            <a:avLst/>
          </a:prstGeom>
          <a:solidFill>
            <a:srgbClr val="009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8"/>
          <p:cNvSpPr txBox="1">
            <a:spLocks/>
          </p:cNvSpPr>
          <p:nvPr userDrawn="1"/>
        </p:nvSpPr>
        <p:spPr>
          <a:xfrm>
            <a:off x="457495" y="6452267"/>
            <a:ext cx="8064896"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100000"/>
              </a:lnSpc>
              <a:spcBef>
                <a:spcPts val="0"/>
              </a:spcBef>
            </a:pPr>
            <a:r>
              <a:rPr lang="en-US" sz="1800" dirty="0" err="1" smtClean="0">
                <a:solidFill>
                  <a:schemeClr val="bg1"/>
                </a:solidFill>
              </a:rPr>
              <a:t>www.assembleplus.eu</a:t>
            </a:r>
            <a:endParaRPr lang="en-US" sz="1800" dirty="0">
              <a:solidFill>
                <a:schemeClr val="bg1"/>
              </a:solidFill>
            </a:endParaRPr>
          </a:p>
          <a:p>
            <a:r>
              <a:rPr lang="en-US" b="0" dirty="0"/>
              <a:t> </a:t>
            </a:r>
          </a:p>
        </p:txBody>
      </p:sp>
      <p:sp>
        <p:nvSpPr>
          <p:cNvPr id="23" name="Text Placeholder 8"/>
          <p:cNvSpPr txBox="1">
            <a:spLocks/>
          </p:cNvSpPr>
          <p:nvPr userDrawn="1"/>
        </p:nvSpPr>
        <p:spPr>
          <a:xfrm>
            <a:off x="7984691" y="6490603"/>
            <a:ext cx="4207309"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rtl="0"/>
            <a:r>
              <a:rPr lang="en-GB" sz="1000" b="0" i="0" u="none" strike="noStrike" kern="1200" baseline="30000" dirty="0" smtClean="0">
                <a:solidFill>
                  <a:schemeClr val="bg1"/>
                </a:solidFill>
                <a:latin typeface="Calibri"/>
                <a:ea typeface="+mn-ea"/>
                <a:cs typeface="Calibri"/>
              </a:rPr>
              <a:t>This project has received funding from the European Union’s Horizon 2020 research and innovation programme under grant agreement No 730984. This output reflects the views only of the author(s), and the European Union cannot be held responsible for any use which may be made of the information contained therein.</a:t>
            </a:r>
            <a:endParaRPr lang="en-GB" sz="1000" b="0" i="0" u="none" strike="noStrike" kern="1200" baseline="30000" dirty="0" smtClean="0">
              <a:solidFill>
                <a:schemeClr val="bg1"/>
              </a:solidFill>
              <a:latin typeface="Calibri"/>
              <a:ea typeface="+mn-ea"/>
              <a:cs typeface="Calibri"/>
            </a:endParaRPr>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8168" y="6516320"/>
            <a:ext cx="400089" cy="266659"/>
          </a:xfrm>
          <a:prstGeom prst="rect">
            <a:avLst/>
          </a:prstGeom>
        </p:spPr>
      </p:pic>
      <p:pic>
        <p:nvPicPr>
          <p:cNvPr id="25" name="Picture 24" descr="ASSEMBLE PLUS_logo_full colour.jpg"/>
          <p:cNvPicPr>
            <a:picLocks noChangeAspect="1"/>
          </p:cNvPicPr>
          <p:nvPr userDrawn="1"/>
        </p:nvPicPr>
        <p:blipFill rotWithShape="1">
          <a:blip r:embed="rId4" cstate="print">
            <a:extLst>
              <a:ext uri="{28A0092B-C50C-407E-A947-70E740481C1C}">
                <a14:useLocalDpi xmlns:a14="http://schemas.microsoft.com/office/drawing/2010/main" val="0"/>
              </a:ext>
            </a:extLst>
          </a:blip>
          <a:srcRect b="13817"/>
          <a:stretch/>
        </p:blipFill>
        <p:spPr>
          <a:xfrm>
            <a:off x="8720702" y="444926"/>
            <a:ext cx="3145205" cy="521314"/>
          </a:xfrm>
          <a:prstGeom prst="rect">
            <a:avLst/>
          </a:prstGeom>
        </p:spPr>
      </p:pic>
    </p:spTree>
    <p:extLst>
      <p:ext uri="{BB962C8B-B14F-4D97-AF65-F5344CB8AC3E}">
        <p14:creationId xmlns:p14="http://schemas.microsoft.com/office/powerpoint/2010/main" val="26228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Text Placeholder 8"/>
          <p:cNvSpPr txBox="1">
            <a:spLocks/>
          </p:cNvSpPr>
          <p:nvPr userDrawn="1"/>
        </p:nvSpPr>
        <p:spPr>
          <a:xfrm>
            <a:off x="0" y="2688221"/>
            <a:ext cx="12192000" cy="975114"/>
          </a:xfrm>
          <a:prstGeom prst="rect">
            <a:avLst/>
          </a:prstGeom>
        </p:spPr>
        <p:txBody>
          <a:bodyPr vert="horz"/>
          <a:lstStyle>
            <a:lvl1pPr marL="0" indent="0" algn="ctr" defTabSz="914400" rtl="0" eaLnBrk="1" latinLnBrk="0" hangingPunct="1">
              <a:lnSpc>
                <a:spcPct val="90000"/>
              </a:lnSpc>
              <a:spcBef>
                <a:spcPts val="1000"/>
              </a:spcBef>
              <a:buFont typeface="Arial"/>
              <a:buNone/>
              <a:defRPr sz="4400" b="1" kern="1200">
                <a:solidFill>
                  <a:srgbClr val="38A7DE"/>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ga-IE" sz="7200" dirty="0" smtClean="0">
                <a:solidFill>
                  <a:srgbClr val="00AEEF"/>
                </a:solidFill>
              </a:rPr>
              <a:t>Thank You</a:t>
            </a:r>
          </a:p>
        </p:txBody>
      </p:sp>
      <p:sp>
        <p:nvSpPr>
          <p:cNvPr id="15" name="Text Placeholder 8"/>
          <p:cNvSpPr txBox="1">
            <a:spLocks/>
          </p:cNvSpPr>
          <p:nvPr userDrawn="1"/>
        </p:nvSpPr>
        <p:spPr>
          <a:xfrm>
            <a:off x="693737" y="3825272"/>
            <a:ext cx="10804526" cy="975114"/>
          </a:xfrm>
          <a:prstGeom prst="rect">
            <a:avLst/>
          </a:prstGeom>
        </p:spPr>
        <p:txBody>
          <a:bodyPr vert="horz"/>
          <a:lstStyle>
            <a:lvl1pPr marL="0" indent="0" algn="ctr" defTabSz="914400" rtl="0" eaLnBrk="1" latinLnBrk="0" hangingPunct="1">
              <a:lnSpc>
                <a:spcPct val="90000"/>
              </a:lnSpc>
              <a:spcBef>
                <a:spcPts val="1000"/>
              </a:spcBef>
              <a:buFont typeface="Arial"/>
              <a:buNone/>
              <a:defRPr sz="4400" b="1" kern="1200">
                <a:solidFill>
                  <a:srgbClr val="38A7DE"/>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GB" sz="3200" dirty="0" smtClean="0">
                <a:solidFill>
                  <a:srgbClr val="2B4D94"/>
                </a:solidFill>
              </a:rPr>
              <a:t>Contact Details:</a:t>
            </a:r>
          </a:p>
        </p:txBody>
      </p:sp>
      <p:sp>
        <p:nvSpPr>
          <p:cNvPr id="17" name="Text Placeholder 8"/>
          <p:cNvSpPr txBox="1">
            <a:spLocks/>
          </p:cNvSpPr>
          <p:nvPr userDrawn="1"/>
        </p:nvSpPr>
        <p:spPr>
          <a:xfrm>
            <a:off x="4816526" y="5038256"/>
            <a:ext cx="8064896" cy="57467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sz="2400" dirty="0" smtClean="0"/>
              <a:t>@</a:t>
            </a:r>
            <a:r>
              <a:rPr lang="en-GB" sz="2400" dirty="0" err="1" smtClean="0"/>
              <a:t>Assembleplus</a:t>
            </a:r>
            <a:endParaRPr lang="ga-IE" dirty="0" smtClean="0"/>
          </a:p>
        </p:txBody>
      </p:sp>
      <p:sp>
        <p:nvSpPr>
          <p:cNvPr id="18" name="Text Placeholder 8"/>
          <p:cNvSpPr txBox="1">
            <a:spLocks/>
          </p:cNvSpPr>
          <p:nvPr userDrawn="1"/>
        </p:nvSpPr>
        <p:spPr>
          <a:xfrm>
            <a:off x="4816526" y="5527787"/>
            <a:ext cx="8064896" cy="57467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sz="2400" dirty="0" smtClean="0"/>
              <a:t>XXXXXXXXXXXXXX</a:t>
            </a:r>
            <a:endParaRPr lang="ga-IE" dirty="0" smtClean="0"/>
          </a:p>
        </p:txBody>
      </p:sp>
      <p:sp>
        <p:nvSpPr>
          <p:cNvPr id="21" name="Rectangle 20"/>
          <p:cNvSpPr/>
          <p:nvPr userDrawn="1"/>
        </p:nvSpPr>
        <p:spPr>
          <a:xfrm>
            <a:off x="0" y="0"/>
            <a:ext cx="12192000" cy="211015"/>
          </a:xfrm>
          <a:prstGeom prst="rect">
            <a:avLst/>
          </a:prstGeom>
          <a:solidFill>
            <a:srgbClr val="2B4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0" y="6420898"/>
            <a:ext cx="12192000" cy="437102"/>
          </a:xfrm>
          <a:prstGeom prst="rect">
            <a:avLst/>
          </a:prstGeom>
          <a:solidFill>
            <a:srgbClr val="009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8"/>
          <p:cNvSpPr txBox="1">
            <a:spLocks/>
          </p:cNvSpPr>
          <p:nvPr userDrawn="1"/>
        </p:nvSpPr>
        <p:spPr>
          <a:xfrm>
            <a:off x="457495" y="6452267"/>
            <a:ext cx="8064896"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100000"/>
              </a:lnSpc>
              <a:spcBef>
                <a:spcPts val="0"/>
              </a:spcBef>
            </a:pPr>
            <a:r>
              <a:rPr lang="en-US" sz="1800" dirty="0" err="1" smtClean="0">
                <a:solidFill>
                  <a:schemeClr val="bg1"/>
                </a:solidFill>
              </a:rPr>
              <a:t>www.assembleplus.eu</a:t>
            </a:r>
            <a:endParaRPr lang="en-US" sz="1800" dirty="0">
              <a:solidFill>
                <a:schemeClr val="bg1"/>
              </a:solidFill>
            </a:endParaRPr>
          </a:p>
          <a:p>
            <a:r>
              <a:rPr lang="en-US" b="0" dirty="0"/>
              <a:t> </a:t>
            </a:r>
          </a:p>
        </p:txBody>
      </p:sp>
      <p:sp>
        <p:nvSpPr>
          <p:cNvPr id="24" name="Text Placeholder 8"/>
          <p:cNvSpPr txBox="1">
            <a:spLocks/>
          </p:cNvSpPr>
          <p:nvPr userDrawn="1"/>
        </p:nvSpPr>
        <p:spPr>
          <a:xfrm>
            <a:off x="7984691" y="6490603"/>
            <a:ext cx="4207309"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rtl="0"/>
            <a:r>
              <a:rPr lang="en-GB" sz="1000" b="0" i="0" u="none" strike="noStrike" kern="1200" baseline="30000" dirty="0" smtClean="0">
                <a:solidFill>
                  <a:schemeClr val="bg1"/>
                </a:solidFill>
                <a:latin typeface="Calibri"/>
                <a:ea typeface="+mn-ea"/>
                <a:cs typeface="Calibri"/>
              </a:rPr>
              <a:t>This project has received funding from the European Union’s Horizon 2020 research and innovation programme under grant agreement No 730984. This output reflects the views only of the author(s), and the European Union cannot be held responsible for any use which may be made of the information contained therein.</a:t>
            </a:r>
            <a:endParaRPr lang="en-GB" sz="1000" b="0" i="0" u="none" strike="noStrike" kern="1200" baseline="30000" dirty="0" smtClean="0">
              <a:solidFill>
                <a:schemeClr val="bg1"/>
              </a:solidFill>
              <a:latin typeface="Calibri"/>
              <a:ea typeface="+mn-ea"/>
              <a:cs typeface="Calibri"/>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8168" y="6516320"/>
            <a:ext cx="400089" cy="266659"/>
          </a:xfrm>
          <a:prstGeom prst="rect">
            <a:avLst/>
          </a:prstGeom>
        </p:spPr>
      </p:pic>
      <p:pic>
        <p:nvPicPr>
          <p:cNvPr id="27" name="Picture 26" descr="ASSEMBLE PLUS_logo_full colour.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4446" y="902874"/>
            <a:ext cx="8132724" cy="1564091"/>
          </a:xfrm>
          <a:prstGeom prst="rect">
            <a:avLst/>
          </a:prstGeom>
        </p:spPr>
      </p:pic>
      <p:pic>
        <p:nvPicPr>
          <p:cNvPr id="3" name="Picture 2"/>
          <p:cNvPicPr>
            <a:picLocks noChangeAspect="1"/>
          </p:cNvPicPr>
          <p:nvPr userDrawn="1"/>
        </p:nvPicPr>
        <p:blipFill>
          <a:blip r:embed="rId4"/>
          <a:stretch>
            <a:fillRect/>
          </a:stretch>
        </p:blipFill>
        <p:spPr>
          <a:xfrm>
            <a:off x="4398433" y="5069417"/>
            <a:ext cx="440788" cy="914400"/>
          </a:xfrm>
          <a:prstGeom prst="rect">
            <a:avLst/>
          </a:prstGeom>
        </p:spPr>
      </p:pic>
      <p:pic>
        <p:nvPicPr>
          <p:cNvPr id="28" name="Picture 27"/>
          <p:cNvPicPr>
            <a:picLocks noChangeAspect="1"/>
          </p:cNvPicPr>
          <p:nvPr userDrawn="1"/>
        </p:nvPicPr>
        <p:blipFill>
          <a:blip r:embed="rId5"/>
          <a:stretch>
            <a:fillRect/>
          </a:stretch>
        </p:blipFill>
        <p:spPr>
          <a:xfrm>
            <a:off x="133653" y="2966358"/>
            <a:ext cx="3517900" cy="2159000"/>
          </a:xfrm>
          <a:prstGeom prst="rect">
            <a:avLst/>
          </a:prstGeom>
        </p:spPr>
      </p:pic>
      <p:pic>
        <p:nvPicPr>
          <p:cNvPr id="29" name="Picture 28"/>
          <p:cNvPicPr>
            <a:picLocks noChangeAspect="1"/>
          </p:cNvPicPr>
          <p:nvPr userDrawn="1"/>
        </p:nvPicPr>
        <p:blipFill>
          <a:blip r:embed="rId5"/>
          <a:stretch>
            <a:fillRect/>
          </a:stretch>
        </p:blipFill>
        <p:spPr>
          <a:xfrm flipH="1">
            <a:off x="8491464" y="2966358"/>
            <a:ext cx="3517900" cy="2159000"/>
          </a:xfrm>
          <a:prstGeom prst="rect">
            <a:avLst/>
          </a:prstGeom>
        </p:spPr>
      </p:pic>
      <p:sp>
        <p:nvSpPr>
          <p:cNvPr id="14" name="Text Placeholder 12"/>
          <p:cNvSpPr>
            <a:spLocks noGrp="1"/>
          </p:cNvSpPr>
          <p:nvPr>
            <p:ph type="body" sz="quarter" idx="11" hasCustomPrompt="1"/>
          </p:nvPr>
        </p:nvSpPr>
        <p:spPr>
          <a:xfrm>
            <a:off x="693738" y="4296834"/>
            <a:ext cx="10804525" cy="588905"/>
          </a:xfrm>
        </p:spPr>
        <p:txBody>
          <a:bodyPr/>
          <a:lstStyle>
            <a:lvl1pPr marL="0" indent="0" algn="ctr">
              <a:buNone/>
              <a:defRPr sz="3200" b="1" baseline="0">
                <a:solidFill>
                  <a:schemeClr val="tx1">
                    <a:lumMod val="50000"/>
                    <a:lumOff val="50000"/>
                  </a:schemeClr>
                </a:solidFill>
              </a:defRPr>
            </a:lvl1pPr>
          </a:lstStyle>
          <a:p>
            <a:pPr lvl="0"/>
            <a:r>
              <a:rPr lang="en-GB" dirty="0" smtClean="0"/>
              <a:t>Presenter’s name(s) and affiliation(s)</a:t>
            </a:r>
            <a:endParaRPr lang="en-GB" dirty="0"/>
          </a:p>
        </p:txBody>
      </p:sp>
    </p:spTree>
    <p:extLst>
      <p:ext uri="{BB962C8B-B14F-4D97-AF65-F5344CB8AC3E}">
        <p14:creationId xmlns:p14="http://schemas.microsoft.com/office/powerpoint/2010/main" val="148702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495" y="3116874"/>
            <a:ext cx="10515600" cy="903170"/>
          </a:xfrm>
        </p:spPr>
        <p:txBody>
          <a:bodyPr/>
          <a:lstStyle>
            <a:lvl1pPr>
              <a:defRPr b="1" baseline="0">
                <a:solidFill>
                  <a:srgbClr val="00AEEF"/>
                </a:solidFill>
                <a:latin typeface="+mn-lt"/>
              </a:defRPr>
            </a:lvl1pPr>
          </a:lstStyle>
          <a:p>
            <a:r>
              <a:rPr lang="en-US" dirty="0" smtClean="0"/>
              <a:t>Presentation Title</a:t>
            </a:r>
            <a:endParaRPr lang="en-GB" dirty="0"/>
          </a:p>
        </p:txBody>
      </p:sp>
      <p:sp>
        <p:nvSpPr>
          <p:cNvPr id="14" name="Subtitle 2"/>
          <p:cNvSpPr>
            <a:spLocks noGrp="1"/>
          </p:cNvSpPr>
          <p:nvPr>
            <p:ph type="subTitle" idx="1" hasCustomPrompt="1"/>
          </p:nvPr>
        </p:nvSpPr>
        <p:spPr>
          <a:xfrm>
            <a:off x="457494" y="4687705"/>
            <a:ext cx="10515601" cy="643494"/>
          </a:xfrm>
        </p:spPr>
        <p:txBody>
          <a:bodyPr>
            <a:normAutofit/>
          </a:bodyPr>
          <a:lstStyle>
            <a:lvl1pPr marL="0" indent="0" algn="l">
              <a:buNone/>
              <a:defRPr sz="3200" b="1"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Event and Date</a:t>
            </a:r>
          </a:p>
          <a:p>
            <a:endParaRPr lang="en-GB" dirty="0"/>
          </a:p>
        </p:txBody>
      </p:sp>
      <p:sp>
        <p:nvSpPr>
          <p:cNvPr id="15" name="Text Placeholder 14"/>
          <p:cNvSpPr>
            <a:spLocks noGrp="1"/>
          </p:cNvSpPr>
          <p:nvPr>
            <p:ph type="body" sz="quarter" idx="10" hasCustomPrompt="1"/>
          </p:nvPr>
        </p:nvSpPr>
        <p:spPr>
          <a:xfrm>
            <a:off x="457495" y="5347277"/>
            <a:ext cx="10515600" cy="643494"/>
          </a:xfrm>
        </p:spPr>
        <p:txBody>
          <a:bodyPr>
            <a:noAutofit/>
          </a:bodyPr>
          <a:lstStyle>
            <a:lvl1pPr marL="0" indent="0" algn="l">
              <a:buNone/>
              <a:defRPr sz="3200" b="1" baseline="0">
                <a:solidFill>
                  <a:schemeClr val="tx1">
                    <a:lumMod val="50000"/>
                    <a:lumOff val="50000"/>
                  </a:schemeClr>
                </a:solidFill>
              </a:defRPr>
            </a:lvl1pPr>
          </a:lstStyle>
          <a:p>
            <a:pPr lvl="0"/>
            <a:r>
              <a:rPr lang="en-US" dirty="0" smtClean="0"/>
              <a:t>Presenter’s name(s) and affiliation(s)</a:t>
            </a:r>
            <a:endParaRPr lang="en-GB" dirty="0"/>
          </a:p>
        </p:txBody>
      </p:sp>
      <p:pic>
        <p:nvPicPr>
          <p:cNvPr id="3" name="Picture 2"/>
          <p:cNvPicPr>
            <a:picLocks noChangeAspect="1"/>
          </p:cNvPicPr>
          <p:nvPr userDrawn="1"/>
        </p:nvPicPr>
        <p:blipFill>
          <a:blip r:embed="rId2"/>
          <a:stretch>
            <a:fillRect/>
          </a:stretch>
        </p:blipFill>
        <p:spPr>
          <a:xfrm>
            <a:off x="7879123" y="1767732"/>
            <a:ext cx="4312877" cy="4328391"/>
          </a:xfrm>
          <a:prstGeom prst="rect">
            <a:avLst/>
          </a:prstGeom>
        </p:spPr>
      </p:pic>
      <p:sp>
        <p:nvSpPr>
          <p:cNvPr id="18" name="Rectangle 17"/>
          <p:cNvSpPr/>
          <p:nvPr userDrawn="1"/>
        </p:nvSpPr>
        <p:spPr>
          <a:xfrm>
            <a:off x="0" y="0"/>
            <a:ext cx="12192000" cy="211015"/>
          </a:xfrm>
          <a:prstGeom prst="rect">
            <a:avLst/>
          </a:prstGeom>
          <a:solidFill>
            <a:srgbClr val="2B4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420898"/>
            <a:ext cx="12192000" cy="437102"/>
          </a:xfrm>
          <a:prstGeom prst="rect">
            <a:avLst/>
          </a:prstGeom>
          <a:solidFill>
            <a:srgbClr val="009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
          <p:cNvSpPr txBox="1">
            <a:spLocks/>
          </p:cNvSpPr>
          <p:nvPr userDrawn="1"/>
        </p:nvSpPr>
        <p:spPr>
          <a:xfrm>
            <a:off x="457495" y="6452267"/>
            <a:ext cx="8064896"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100000"/>
              </a:lnSpc>
              <a:spcBef>
                <a:spcPts val="0"/>
              </a:spcBef>
            </a:pPr>
            <a:r>
              <a:rPr lang="en-US" sz="1800" dirty="0" err="1" smtClean="0">
                <a:solidFill>
                  <a:schemeClr val="bg1"/>
                </a:solidFill>
              </a:rPr>
              <a:t>www.assembleplus.eu</a:t>
            </a:r>
            <a:endParaRPr lang="en-US" sz="1800" dirty="0">
              <a:solidFill>
                <a:schemeClr val="bg1"/>
              </a:solidFill>
            </a:endParaRPr>
          </a:p>
          <a:p>
            <a:r>
              <a:rPr lang="en-US" b="0" dirty="0"/>
              <a:t> </a:t>
            </a:r>
          </a:p>
        </p:txBody>
      </p:sp>
      <p:sp>
        <p:nvSpPr>
          <p:cNvPr id="21" name="Text Placeholder 8"/>
          <p:cNvSpPr txBox="1">
            <a:spLocks/>
          </p:cNvSpPr>
          <p:nvPr userDrawn="1"/>
        </p:nvSpPr>
        <p:spPr>
          <a:xfrm>
            <a:off x="7984691" y="6490603"/>
            <a:ext cx="4207309"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rtl="0"/>
            <a:r>
              <a:rPr lang="en-GB" sz="1000" b="0" i="0" u="none" strike="noStrike" kern="1200" baseline="30000" dirty="0" smtClean="0">
                <a:solidFill>
                  <a:schemeClr val="bg1"/>
                </a:solidFill>
                <a:latin typeface="Calibri"/>
                <a:ea typeface="+mn-ea"/>
                <a:cs typeface="Calibri"/>
              </a:rPr>
              <a:t>This project has received funding from the European Union’s Horizon 2020 research and innovation programme under grant agreement No 730984. This output reflects the views only of the author(s), and the European Union cannot be held responsible for any use which may be made of the information contained therein.</a:t>
            </a:r>
            <a:endParaRPr lang="en-GB" sz="1000" b="0" i="0" u="none" strike="noStrike" kern="1200" baseline="30000" dirty="0" smtClean="0">
              <a:solidFill>
                <a:schemeClr val="bg1"/>
              </a:solidFill>
              <a:latin typeface="Calibri"/>
              <a:ea typeface="+mn-ea"/>
              <a:cs typeface="Calibri"/>
            </a:endParaRP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8168" y="6516320"/>
            <a:ext cx="400089" cy="266659"/>
          </a:xfrm>
          <a:prstGeom prst="rect">
            <a:avLst/>
          </a:prstGeom>
        </p:spPr>
      </p:pic>
      <p:pic>
        <p:nvPicPr>
          <p:cNvPr id="23" name="Picture 22" descr="ASSEMBLE PLUS_logo_full colour.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797" y="579744"/>
            <a:ext cx="7851096" cy="1509928"/>
          </a:xfrm>
          <a:prstGeom prst="rect">
            <a:avLst/>
          </a:prstGeom>
        </p:spPr>
      </p:pic>
    </p:spTree>
    <p:extLst>
      <p:ext uri="{BB962C8B-B14F-4D97-AF65-F5344CB8AC3E}">
        <p14:creationId xmlns:p14="http://schemas.microsoft.com/office/powerpoint/2010/main" val="186868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495" y="3189973"/>
            <a:ext cx="10515600" cy="712370"/>
          </a:xfrm>
        </p:spPr>
        <p:txBody>
          <a:bodyPr anchor="b">
            <a:normAutofit/>
          </a:bodyPr>
          <a:lstStyle>
            <a:lvl1pPr>
              <a:defRPr sz="4400" b="1" baseline="0">
                <a:solidFill>
                  <a:srgbClr val="00AEEF"/>
                </a:solidFill>
                <a:latin typeface="+mn-lt"/>
              </a:defRPr>
            </a:lvl1pPr>
          </a:lstStyle>
          <a:p>
            <a:r>
              <a:rPr lang="en-US" dirty="0" smtClean="0"/>
              <a:t>Presentation Title</a:t>
            </a:r>
            <a:endParaRPr lang="en-GB" dirty="0"/>
          </a:p>
        </p:txBody>
      </p:sp>
      <p:sp>
        <p:nvSpPr>
          <p:cNvPr id="3" name="Text Placeholder 2"/>
          <p:cNvSpPr>
            <a:spLocks noGrp="1"/>
          </p:cNvSpPr>
          <p:nvPr>
            <p:ph type="body" idx="1" hasCustomPrompt="1"/>
          </p:nvPr>
        </p:nvSpPr>
        <p:spPr>
          <a:xfrm>
            <a:off x="457199" y="4152347"/>
            <a:ext cx="10515600" cy="752398"/>
          </a:xfrm>
        </p:spPr>
        <p:txBody>
          <a:bodyPr>
            <a:normAutofit/>
          </a:bodyPr>
          <a:lstStyle>
            <a:lvl1pPr marL="0" indent="0">
              <a:buNone/>
              <a:defRPr sz="3200" b="1">
                <a:solidFill>
                  <a:schemeClr val="tx1">
                    <a:lumMod val="50000"/>
                    <a:lumOff val="5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Event and Date</a:t>
            </a:r>
          </a:p>
        </p:txBody>
      </p:sp>
      <p:sp>
        <p:nvSpPr>
          <p:cNvPr id="17" name="Text Placeholder 16"/>
          <p:cNvSpPr>
            <a:spLocks noGrp="1"/>
          </p:cNvSpPr>
          <p:nvPr>
            <p:ph type="body" sz="quarter" idx="10" hasCustomPrompt="1"/>
          </p:nvPr>
        </p:nvSpPr>
        <p:spPr>
          <a:xfrm>
            <a:off x="457199" y="5100638"/>
            <a:ext cx="10515895" cy="819150"/>
          </a:xfrm>
        </p:spPr>
        <p:txBody>
          <a:bodyPr>
            <a:normAutofit/>
          </a:bodyPr>
          <a:lstStyle>
            <a:lvl1pPr marL="0" indent="0">
              <a:buNone/>
              <a:defRPr sz="3200" b="1" baseline="0">
                <a:solidFill>
                  <a:schemeClr val="tx1">
                    <a:lumMod val="50000"/>
                    <a:lumOff val="50000"/>
                  </a:schemeClr>
                </a:solidFill>
              </a:defRPr>
            </a:lvl1pPr>
          </a:lstStyle>
          <a:p>
            <a:pPr lvl="0"/>
            <a:r>
              <a:rPr lang="en-GB" dirty="0" smtClean="0"/>
              <a:t>Presenter’s name(s) and affiliation(s)</a:t>
            </a:r>
            <a:endParaRPr lang="en-GB" dirty="0"/>
          </a:p>
        </p:txBody>
      </p:sp>
      <p:sp>
        <p:nvSpPr>
          <p:cNvPr id="16" name="Text Placeholder 8"/>
          <p:cNvSpPr txBox="1">
            <a:spLocks/>
          </p:cNvSpPr>
          <p:nvPr userDrawn="1"/>
        </p:nvSpPr>
        <p:spPr>
          <a:xfrm>
            <a:off x="6919415" y="6435869"/>
            <a:ext cx="5272584"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sz="800" b="0" kern="1200" dirty="0" smtClean="0">
                <a:solidFill>
                  <a:schemeClr val="bg1"/>
                </a:solidFill>
                <a:effectLst/>
                <a:latin typeface="Calibri"/>
                <a:ea typeface="+mn-ea"/>
                <a:cs typeface="Calibri"/>
              </a:rPr>
              <a:t>This project has received funding from the European Union’s Horizon 2020 research and innovation programme under Grant Agreement </a:t>
            </a:r>
            <a:r>
              <a:rPr lang="en-GB" sz="800" b="0" kern="1200" dirty="0" smtClean="0">
                <a:solidFill>
                  <a:schemeClr val="bg1"/>
                </a:solidFill>
                <a:effectLst/>
                <a:latin typeface="Calibri"/>
                <a:ea typeface="+mn-ea"/>
                <a:cs typeface="Calibri"/>
              </a:rPr>
              <a:t>o</a:t>
            </a:r>
            <a:r>
              <a:rPr lang="en-GB" sz="800" b="0" kern="1200" dirty="0" smtClean="0">
                <a:solidFill>
                  <a:schemeClr val="bg1"/>
                </a:solidFill>
                <a:effectLst/>
                <a:latin typeface="Calibri"/>
                <a:ea typeface="+mn-ea"/>
                <a:cs typeface="Calibri"/>
              </a:rPr>
              <a:t>. 773400 (SEAFOOD</a:t>
            </a:r>
            <a:r>
              <a:rPr lang="en-GB" sz="800" b="0" kern="1200" baseline="30000" dirty="0" smtClean="0">
                <a:solidFill>
                  <a:schemeClr val="bg1"/>
                </a:solidFill>
                <a:effectLst/>
                <a:latin typeface="Calibri"/>
                <a:ea typeface="+mn-ea"/>
                <a:cs typeface="Calibri"/>
              </a:rPr>
              <a:t>TOMORROW</a:t>
            </a:r>
            <a:r>
              <a:rPr lang="en-GB" sz="800" b="0" kern="1200" dirty="0" smtClean="0">
                <a:solidFill>
                  <a:schemeClr val="bg1"/>
                </a:solidFill>
                <a:effectLst/>
                <a:latin typeface="Calibri"/>
                <a:ea typeface="+mn-ea"/>
                <a:cs typeface="Calibri"/>
              </a:rPr>
              <a:t>). This output reflects the views only of the author(s), and the European Union cannot be held responsible for any use which may be made of the information contained therein.</a:t>
            </a:r>
            <a:endParaRPr lang="en-GB" sz="800" b="0" kern="1200" dirty="0">
              <a:solidFill>
                <a:schemeClr val="bg1"/>
              </a:solidFill>
              <a:effectLst/>
              <a:latin typeface="Calibri"/>
              <a:ea typeface="+mn-ea"/>
              <a:cs typeface="Calibri"/>
            </a:endParaRPr>
          </a:p>
        </p:txBody>
      </p:sp>
      <p:sp>
        <p:nvSpPr>
          <p:cNvPr id="12" name="Rectangle 11"/>
          <p:cNvSpPr/>
          <p:nvPr userDrawn="1"/>
        </p:nvSpPr>
        <p:spPr>
          <a:xfrm>
            <a:off x="0" y="0"/>
            <a:ext cx="12192000" cy="211015"/>
          </a:xfrm>
          <a:prstGeom prst="rect">
            <a:avLst/>
          </a:prstGeom>
          <a:solidFill>
            <a:srgbClr val="2B4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420898"/>
            <a:ext cx="12192000" cy="437102"/>
          </a:xfrm>
          <a:prstGeom prst="rect">
            <a:avLst/>
          </a:prstGeom>
          <a:solidFill>
            <a:srgbClr val="009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8"/>
          <p:cNvSpPr txBox="1">
            <a:spLocks/>
          </p:cNvSpPr>
          <p:nvPr userDrawn="1"/>
        </p:nvSpPr>
        <p:spPr>
          <a:xfrm>
            <a:off x="457495" y="6452267"/>
            <a:ext cx="8064896"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100000"/>
              </a:lnSpc>
              <a:spcBef>
                <a:spcPts val="0"/>
              </a:spcBef>
            </a:pPr>
            <a:r>
              <a:rPr lang="en-US" sz="1800" dirty="0" err="1" smtClean="0">
                <a:solidFill>
                  <a:schemeClr val="bg1"/>
                </a:solidFill>
              </a:rPr>
              <a:t>www.assembleplus.eu</a:t>
            </a:r>
            <a:endParaRPr lang="en-US" sz="1800" dirty="0">
              <a:solidFill>
                <a:schemeClr val="bg1"/>
              </a:solidFill>
            </a:endParaRPr>
          </a:p>
          <a:p>
            <a:r>
              <a:rPr lang="en-US" b="0" dirty="0"/>
              <a:t> </a:t>
            </a:r>
          </a:p>
        </p:txBody>
      </p:sp>
      <p:sp>
        <p:nvSpPr>
          <p:cNvPr id="20" name="Text Placeholder 8"/>
          <p:cNvSpPr txBox="1">
            <a:spLocks/>
          </p:cNvSpPr>
          <p:nvPr userDrawn="1"/>
        </p:nvSpPr>
        <p:spPr>
          <a:xfrm>
            <a:off x="7984691" y="6490603"/>
            <a:ext cx="4207309"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rtl="0"/>
            <a:r>
              <a:rPr lang="en-GB" sz="1000" b="0" i="0" u="none" strike="noStrike" kern="1200" baseline="30000" dirty="0" smtClean="0">
                <a:solidFill>
                  <a:schemeClr val="bg1"/>
                </a:solidFill>
                <a:latin typeface="Calibri"/>
                <a:ea typeface="+mn-ea"/>
                <a:cs typeface="Calibri"/>
              </a:rPr>
              <a:t>This project has received funding from the European Union’s Horizon 2020 research and innovation programme under grant agreement No 730984. This output reflects the views only of the author(s), and the European Union cannot be held responsible for any use which may be made of the information contained therein.</a:t>
            </a:r>
            <a:endParaRPr lang="en-GB" sz="1000" b="0" i="0" u="none" strike="noStrike" kern="1200" baseline="30000" dirty="0" smtClean="0">
              <a:solidFill>
                <a:schemeClr val="bg1"/>
              </a:solidFill>
              <a:latin typeface="Calibri"/>
              <a:ea typeface="+mn-ea"/>
              <a:cs typeface="Calibri"/>
            </a:endParaRP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8168" y="6516320"/>
            <a:ext cx="400089" cy="266659"/>
          </a:xfrm>
          <a:prstGeom prst="rect">
            <a:avLst/>
          </a:prstGeom>
        </p:spPr>
      </p:pic>
      <p:pic>
        <p:nvPicPr>
          <p:cNvPr id="22" name="Picture 21"/>
          <p:cNvPicPr>
            <a:picLocks noChangeAspect="1"/>
          </p:cNvPicPr>
          <p:nvPr userDrawn="1"/>
        </p:nvPicPr>
        <p:blipFill>
          <a:blip r:embed="rId3">
            <a:alphaModFix amt="27000"/>
          </a:blip>
          <a:stretch>
            <a:fillRect/>
          </a:stretch>
        </p:blipFill>
        <p:spPr>
          <a:xfrm>
            <a:off x="6836595" y="1052736"/>
            <a:ext cx="5355405" cy="5374669"/>
          </a:xfrm>
          <a:prstGeom prst="rect">
            <a:avLst/>
          </a:prstGeom>
        </p:spPr>
      </p:pic>
      <p:pic>
        <p:nvPicPr>
          <p:cNvPr id="23" name="Picture 22" descr="ASSEMBLE PLUS_logo_full colour.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797" y="579744"/>
            <a:ext cx="7851096" cy="1509928"/>
          </a:xfrm>
          <a:prstGeom prst="rect">
            <a:avLst/>
          </a:prstGeom>
        </p:spPr>
      </p:pic>
    </p:spTree>
    <p:extLst>
      <p:ext uri="{BB962C8B-B14F-4D97-AF65-F5344CB8AC3E}">
        <p14:creationId xmlns:p14="http://schemas.microsoft.com/office/powerpoint/2010/main" val="363317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2824692" cy="1325563"/>
          </a:xfrm>
        </p:spPr>
        <p:txBody>
          <a:bodyPr/>
          <a:lstStyle>
            <a:lvl1pPr>
              <a:defRPr b="1">
                <a:solidFill>
                  <a:srgbClr val="00AEEF"/>
                </a:solidFill>
                <a:latin typeface="+mn-lt"/>
              </a:defRPr>
            </a:lvl1pPr>
          </a:lstStyle>
          <a:p>
            <a:r>
              <a:rPr lang="en-US" dirty="0" smtClean="0"/>
              <a:t>Header</a:t>
            </a:r>
            <a:endParaRPr lang="en-GB" dirty="0"/>
          </a:p>
        </p:txBody>
      </p:sp>
      <p:sp>
        <p:nvSpPr>
          <p:cNvPr id="3" name="Content Placeholder 2"/>
          <p:cNvSpPr>
            <a:spLocks noGrp="1"/>
          </p:cNvSpPr>
          <p:nvPr>
            <p:ph sz="half" idx="1" hasCustomPrompt="1"/>
          </p:nvPr>
        </p:nvSpPr>
        <p:spPr>
          <a:xfrm>
            <a:off x="838200" y="1825625"/>
            <a:ext cx="5181600" cy="4351338"/>
          </a:xfrm>
        </p:spPr>
        <p:txBody>
          <a:bodyPr>
            <a:normAutofit/>
          </a:bodyPr>
          <a:lstStyle>
            <a:lvl1pPr>
              <a:buClr>
                <a:srgbClr val="00AEEF"/>
              </a:buClr>
              <a:defRPr sz="3200" b="0">
                <a:solidFill>
                  <a:schemeClr val="tx1">
                    <a:lumMod val="50000"/>
                    <a:lumOff val="50000"/>
                  </a:schemeClr>
                </a:solidFill>
              </a:defRPr>
            </a:lvl1pPr>
            <a:lvl2pPr>
              <a:buClr>
                <a:srgbClr val="00AEEF"/>
              </a:buClr>
              <a:defRPr sz="2800" b="0">
                <a:solidFill>
                  <a:schemeClr val="tx1">
                    <a:lumMod val="50000"/>
                    <a:lumOff val="50000"/>
                  </a:schemeClr>
                </a:solidFill>
              </a:defRPr>
            </a:lvl2pPr>
            <a:lvl3pPr>
              <a:buClr>
                <a:srgbClr val="00AEEF"/>
              </a:buClr>
              <a:defRPr sz="2400" b="0">
                <a:solidFill>
                  <a:schemeClr val="tx1">
                    <a:lumMod val="50000"/>
                    <a:lumOff val="50000"/>
                  </a:schemeClr>
                </a:solidFill>
              </a:defRPr>
            </a:lvl3pPr>
            <a:lvl4pPr>
              <a:defRPr sz="3200" b="0">
                <a:solidFill>
                  <a:schemeClr val="tx1">
                    <a:lumMod val="50000"/>
                    <a:lumOff val="50000"/>
                  </a:schemeClr>
                </a:solidFill>
              </a:defRPr>
            </a:lvl4pPr>
            <a:lvl5pPr>
              <a:defRPr sz="3200" b="0">
                <a:solidFill>
                  <a:schemeClr val="tx1">
                    <a:lumMod val="50000"/>
                    <a:lumOff val="50000"/>
                  </a:schemeClr>
                </a:solidFill>
              </a:defRPr>
            </a:lvl5pPr>
          </a:lstStyle>
          <a:p>
            <a:pPr lvl="0"/>
            <a:r>
              <a:rPr lang="en-US" dirty="0" smtClean="0"/>
              <a:t>Bullet point</a:t>
            </a:r>
          </a:p>
          <a:p>
            <a:pPr lvl="1"/>
            <a:r>
              <a:rPr lang="en-US" dirty="0" smtClean="0"/>
              <a:t>Second point</a:t>
            </a:r>
          </a:p>
          <a:p>
            <a:pPr lvl="2"/>
            <a:r>
              <a:rPr lang="en-US" dirty="0" smtClean="0"/>
              <a:t>Third point</a:t>
            </a:r>
          </a:p>
        </p:txBody>
      </p:sp>
      <p:sp>
        <p:nvSpPr>
          <p:cNvPr id="11" name="Rectangle 10"/>
          <p:cNvSpPr/>
          <p:nvPr userDrawn="1"/>
        </p:nvSpPr>
        <p:spPr>
          <a:xfrm>
            <a:off x="0" y="0"/>
            <a:ext cx="12192000" cy="211015"/>
          </a:xfrm>
          <a:prstGeom prst="rect">
            <a:avLst/>
          </a:prstGeom>
          <a:solidFill>
            <a:srgbClr val="2B4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6420898"/>
            <a:ext cx="12192000" cy="437102"/>
          </a:xfrm>
          <a:prstGeom prst="rect">
            <a:avLst/>
          </a:prstGeom>
          <a:solidFill>
            <a:srgbClr val="009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8"/>
          <p:cNvSpPr txBox="1">
            <a:spLocks/>
          </p:cNvSpPr>
          <p:nvPr userDrawn="1"/>
        </p:nvSpPr>
        <p:spPr>
          <a:xfrm>
            <a:off x="457495" y="6452267"/>
            <a:ext cx="8064896"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100000"/>
              </a:lnSpc>
              <a:spcBef>
                <a:spcPts val="0"/>
              </a:spcBef>
            </a:pPr>
            <a:r>
              <a:rPr lang="en-US" sz="1800" dirty="0" err="1" smtClean="0">
                <a:solidFill>
                  <a:schemeClr val="bg1"/>
                </a:solidFill>
              </a:rPr>
              <a:t>www.assembleplus.eu</a:t>
            </a:r>
            <a:endParaRPr lang="en-US" sz="1800" dirty="0">
              <a:solidFill>
                <a:schemeClr val="bg1"/>
              </a:solidFill>
            </a:endParaRPr>
          </a:p>
          <a:p>
            <a:r>
              <a:rPr lang="en-US" b="0" dirty="0"/>
              <a:t> </a:t>
            </a:r>
          </a:p>
        </p:txBody>
      </p:sp>
      <p:sp>
        <p:nvSpPr>
          <p:cNvPr id="18" name="Text Placeholder 8"/>
          <p:cNvSpPr txBox="1">
            <a:spLocks/>
          </p:cNvSpPr>
          <p:nvPr userDrawn="1"/>
        </p:nvSpPr>
        <p:spPr>
          <a:xfrm>
            <a:off x="7984691" y="6490603"/>
            <a:ext cx="4207309"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rtl="0"/>
            <a:r>
              <a:rPr lang="en-GB" sz="1000" b="0" i="0" u="none" strike="noStrike" kern="1200" baseline="30000" dirty="0" smtClean="0">
                <a:solidFill>
                  <a:schemeClr val="bg1"/>
                </a:solidFill>
                <a:latin typeface="Calibri"/>
                <a:ea typeface="+mn-ea"/>
                <a:cs typeface="Calibri"/>
              </a:rPr>
              <a:t>This project has received funding from the European Union’s Horizon 2020 research and innovation programme under grant agreement No 730984. This output reflects the views only of the author(s), and the European Union cannot be held responsible for any use which may be made of the information contained therein.</a:t>
            </a:r>
            <a:endParaRPr lang="en-GB" sz="1000" b="0" i="0" u="none" strike="noStrike" kern="1200" baseline="30000" dirty="0" smtClean="0">
              <a:solidFill>
                <a:schemeClr val="bg1"/>
              </a:solidFill>
              <a:latin typeface="Calibri"/>
              <a:ea typeface="+mn-ea"/>
              <a:cs typeface="Calibri"/>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8168" y="6516320"/>
            <a:ext cx="400089" cy="266659"/>
          </a:xfrm>
          <a:prstGeom prst="rect">
            <a:avLst/>
          </a:prstGeom>
        </p:spPr>
      </p:pic>
      <p:pic>
        <p:nvPicPr>
          <p:cNvPr id="20" name="Picture 19" descr="ASSEMBLE PLUS_logo_full colour.jpg"/>
          <p:cNvPicPr>
            <a:picLocks noChangeAspect="1"/>
          </p:cNvPicPr>
          <p:nvPr userDrawn="1"/>
        </p:nvPicPr>
        <p:blipFill rotWithShape="1">
          <a:blip r:embed="rId3" cstate="print">
            <a:extLst>
              <a:ext uri="{28A0092B-C50C-407E-A947-70E740481C1C}">
                <a14:useLocalDpi xmlns:a14="http://schemas.microsoft.com/office/drawing/2010/main" val="0"/>
              </a:ext>
            </a:extLst>
          </a:blip>
          <a:srcRect b="13817"/>
          <a:stretch/>
        </p:blipFill>
        <p:spPr>
          <a:xfrm>
            <a:off x="8720702" y="444926"/>
            <a:ext cx="3145205" cy="521314"/>
          </a:xfrm>
          <a:prstGeom prst="rect">
            <a:avLst/>
          </a:prstGeom>
        </p:spPr>
      </p:pic>
    </p:spTree>
    <p:extLst>
      <p:ext uri="{BB962C8B-B14F-4D97-AF65-F5344CB8AC3E}">
        <p14:creationId xmlns:p14="http://schemas.microsoft.com/office/powerpoint/2010/main" val="43152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2824692" cy="1325563"/>
          </a:xfrm>
        </p:spPr>
        <p:txBody>
          <a:bodyPr/>
          <a:lstStyle>
            <a:lvl1pPr>
              <a:defRPr b="1">
                <a:solidFill>
                  <a:srgbClr val="00AEEF"/>
                </a:solidFill>
                <a:latin typeface="+mn-lt"/>
              </a:defRPr>
            </a:lvl1pPr>
          </a:lstStyle>
          <a:p>
            <a:r>
              <a:rPr lang="en-US" dirty="0" smtClean="0"/>
              <a:t>Header</a:t>
            </a:r>
            <a:endParaRPr lang="en-GB" dirty="0"/>
          </a:p>
        </p:txBody>
      </p:sp>
      <p:sp>
        <p:nvSpPr>
          <p:cNvPr id="3" name="Content Placeholder 2"/>
          <p:cNvSpPr>
            <a:spLocks noGrp="1"/>
          </p:cNvSpPr>
          <p:nvPr>
            <p:ph sz="half" idx="1" hasCustomPrompt="1"/>
          </p:nvPr>
        </p:nvSpPr>
        <p:spPr>
          <a:xfrm>
            <a:off x="838200" y="1825625"/>
            <a:ext cx="5181600" cy="4351338"/>
          </a:xfrm>
        </p:spPr>
        <p:txBody>
          <a:bodyPr>
            <a:normAutofit/>
          </a:bodyPr>
          <a:lstStyle>
            <a:lvl1pPr>
              <a:buClr>
                <a:srgbClr val="00AEEF"/>
              </a:buClr>
              <a:defRPr sz="3200" b="0">
                <a:solidFill>
                  <a:schemeClr val="tx1">
                    <a:lumMod val="50000"/>
                    <a:lumOff val="50000"/>
                  </a:schemeClr>
                </a:solidFill>
              </a:defRPr>
            </a:lvl1pPr>
            <a:lvl2pPr>
              <a:buClr>
                <a:srgbClr val="00AEEF"/>
              </a:buClr>
              <a:defRPr sz="2800" b="0">
                <a:solidFill>
                  <a:schemeClr val="tx1">
                    <a:lumMod val="50000"/>
                    <a:lumOff val="50000"/>
                  </a:schemeClr>
                </a:solidFill>
              </a:defRPr>
            </a:lvl2pPr>
            <a:lvl3pPr>
              <a:buClr>
                <a:srgbClr val="00AEEF"/>
              </a:buClr>
              <a:defRPr sz="2400" b="0">
                <a:solidFill>
                  <a:schemeClr val="tx1">
                    <a:lumMod val="50000"/>
                    <a:lumOff val="50000"/>
                  </a:schemeClr>
                </a:solidFill>
              </a:defRPr>
            </a:lvl3pPr>
            <a:lvl4pPr>
              <a:defRPr sz="3200" b="0">
                <a:solidFill>
                  <a:schemeClr val="tx1">
                    <a:lumMod val="50000"/>
                    <a:lumOff val="50000"/>
                  </a:schemeClr>
                </a:solidFill>
              </a:defRPr>
            </a:lvl4pPr>
            <a:lvl5pPr>
              <a:defRPr sz="3200" b="0">
                <a:solidFill>
                  <a:schemeClr val="tx1">
                    <a:lumMod val="50000"/>
                    <a:lumOff val="50000"/>
                  </a:schemeClr>
                </a:solidFill>
              </a:defRPr>
            </a:lvl5pPr>
          </a:lstStyle>
          <a:p>
            <a:pPr lvl="0"/>
            <a:r>
              <a:rPr lang="en-US" dirty="0" smtClean="0"/>
              <a:t>Bullet point</a:t>
            </a:r>
          </a:p>
          <a:p>
            <a:pPr lvl="1"/>
            <a:r>
              <a:rPr lang="en-US" dirty="0" smtClean="0"/>
              <a:t>Second point</a:t>
            </a:r>
          </a:p>
          <a:p>
            <a:pPr lvl="2"/>
            <a:r>
              <a:rPr lang="en-US" dirty="0" smtClean="0"/>
              <a:t>Third point</a:t>
            </a:r>
          </a:p>
        </p:txBody>
      </p:sp>
      <p:sp>
        <p:nvSpPr>
          <p:cNvPr id="11" name="Rectangle 10"/>
          <p:cNvSpPr/>
          <p:nvPr userDrawn="1"/>
        </p:nvSpPr>
        <p:spPr>
          <a:xfrm>
            <a:off x="0" y="0"/>
            <a:ext cx="12192000" cy="211015"/>
          </a:xfrm>
          <a:prstGeom prst="rect">
            <a:avLst/>
          </a:prstGeom>
          <a:solidFill>
            <a:srgbClr val="2B4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6420898"/>
            <a:ext cx="12192000" cy="437102"/>
          </a:xfrm>
          <a:prstGeom prst="rect">
            <a:avLst/>
          </a:prstGeom>
          <a:solidFill>
            <a:srgbClr val="009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8"/>
          <p:cNvSpPr txBox="1">
            <a:spLocks/>
          </p:cNvSpPr>
          <p:nvPr userDrawn="1"/>
        </p:nvSpPr>
        <p:spPr>
          <a:xfrm>
            <a:off x="457495" y="6452267"/>
            <a:ext cx="8064896"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100000"/>
              </a:lnSpc>
              <a:spcBef>
                <a:spcPts val="0"/>
              </a:spcBef>
            </a:pPr>
            <a:r>
              <a:rPr lang="en-US" sz="1800" dirty="0" err="1" smtClean="0">
                <a:solidFill>
                  <a:schemeClr val="bg1"/>
                </a:solidFill>
              </a:rPr>
              <a:t>www.assembleplus.eu</a:t>
            </a:r>
            <a:endParaRPr lang="en-US" sz="1800" dirty="0">
              <a:solidFill>
                <a:schemeClr val="bg1"/>
              </a:solidFill>
            </a:endParaRPr>
          </a:p>
          <a:p>
            <a:r>
              <a:rPr lang="en-US" b="0" dirty="0"/>
              <a:t> </a:t>
            </a:r>
          </a:p>
        </p:txBody>
      </p:sp>
      <p:sp>
        <p:nvSpPr>
          <p:cNvPr id="18" name="Text Placeholder 8"/>
          <p:cNvSpPr txBox="1">
            <a:spLocks/>
          </p:cNvSpPr>
          <p:nvPr userDrawn="1"/>
        </p:nvSpPr>
        <p:spPr>
          <a:xfrm>
            <a:off x="7984691" y="6490603"/>
            <a:ext cx="4207309"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rtl="0"/>
            <a:r>
              <a:rPr lang="en-GB" sz="1000" b="0" i="0" u="none" strike="noStrike" kern="1200" baseline="30000" dirty="0" smtClean="0">
                <a:solidFill>
                  <a:schemeClr val="bg1"/>
                </a:solidFill>
                <a:latin typeface="Calibri"/>
                <a:ea typeface="+mn-ea"/>
                <a:cs typeface="Calibri"/>
              </a:rPr>
              <a:t>This project has received funding from the European Union’s Horizon 2020 research and innovation programme under grant agreement No 730984. This output reflects the views only of the author(s), and the European Union cannot be held responsible for any use which may be made of the information contained therein.</a:t>
            </a:r>
            <a:endParaRPr lang="en-GB" sz="1000" b="0" i="0" u="none" strike="noStrike" kern="1200" baseline="30000" dirty="0" smtClean="0">
              <a:solidFill>
                <a:schemeClr val="bg1"/>
              </a:solidFill>
              <a:latin typeface="Calibri"/>
              <a:ea typeface="+mn-ea"/>
              <a:cs typeface="Calibri"/>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8168" y="6516320"/>
            <a:ext cx="400089" cy="266659"/>
          </a:xfrm>
          <a:prstGeom prst="rect">
            <a:avLst/>
          </a:prstGeom>
        </p:spPr>
      </p:pic>
      <p:pic>
        <p:nvPicPr>
          <p:cNvPr id="20" name="Picture 19" descr="ASSEMBLE PLUS_logo_full colour.jpg"/>
          <p:cNvPicPr>
            <a:picLocks noChangeAspect="1"/>
          </p:cNvPicPr>
          <p:nvPr userDrawn="1"/>
        </p:nvPicPr>
        <p:blipFill rotWithShape="1">
          <a:blip r:embed="rId3" cstate="print">
            <a:extLst>
              <a:ext uri="{28A0092B-C50C-407E-A947-70E740481C1C}">
                <a14:useLocalDpi xmlns:a14="http://schemas.microsoft.com/office/drawing/2010/main" val="0"/>
              </a:ext>
            </a:extLst>
          </a:blip>
          <a:srcRect b="13817"/>
          <a:stretch/>
        </p:blipFill>
        <p:spPr>
          <a:xfrm>
            <a:off x="8720702" y="444926"/>
            <a:ext cx="3145205" cy="521314"/>
          </a:xfrm>
          <a:prstGeom prst="rect">
            <a:avLst/>
          </a:prstGeom>
        </p:spPr>
      </p:pic>
      <p:pic>
        <p:nvPicPr>
          <p:cNvPr id="10" name="Picture 9"/>
          <p:cNvPicPr>
            <a:picLocks noChangeAspect="1"/>
          </p:cNvPicPr>
          <p:nvPr userDrawn="1"/>
        </p:nvPicPr>
        <p:blipFill>
          <a:blip r:embed="rId4">
            <a:alphaModFix amt="27000"/>
          </a:blip>
          <a:stretch>
            <a:fillRect/>
          </a:stretch>
        </p:blipFill>
        <p:spPr>
          <a:xfrm>
            <a:off x="7697594" y="1916832"/>
            <a:ext cx="4494406" cy="4510573"/>
          </a:xfrm>
          <a:prstGeom prst="rect">
            <a:avLst/>
          </a:prstGeom>
        </p:spPr>
      </p:pic>
    </p:spTree>
    <p:extLst>
      <p:ext uri="{BB962C8B-B14F-4D97-AF65-F5344CB8AC3E}">
        <p14:creationId xmlns:p14="http://schemas.microsoft.com/office/powerpoint/2010/main" val="368549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descr="laboratory-385349_1920.jpg"/>
          <p:cNvPicPr>
            <a:picLocks noChangeAspect="1"/>
          </p:cNvPicPr>
          <p:nvPr userDrawn="1"/>
        </p:nvPicPr>
        <p:blipFill rotWithShape="1">
          <a:blip r:embed="rId2">
            <a:extLst>
              <a:ext uri="{28A0092B-C50C-407E-A947-70E740481C1C}">
                <a14:useLocalDpi xmlns:a14="http://schemas.microsoft.com/office/drawing/2010/main" val="0"/>
              </a:ext>
            </a:extLst>
          </a:blip>
          <a:srcRect l="29014" t="18854" b="50000"/>
          <a:stretch/>
        </p:blipFill>
        <p:spPr>
          <a:xfrm>
            <a:off x="0" y="3284537"/>
            <a:ext cx="12216680" cy="3573463"/>
          </a:xfrm>
          <a:prstGeom prst="rect">
            <a:avLst/>
          </a:prstGeom>
        </p:spPr>
      </p:pic>
      <p:sp>
        <p:nvSpPr>
          <p:cNvPr id="16" name="Title 1"/>
          <p:cNvSpPr>
            <a:spLocks noGrp="1"/>
          </p:cNvSpPr>
          <p:nvPr>
            <p:ph type="title" hasCustomPrompt="1"/>
          </p:nvPr>
        </p:nvSpPr>
        <p:spPr>
          <a:xfrm>
            <a:off x="838200" y="365125"/>
            <a:ext cx="2824692" cy="1325563"/>
          </a:xfrm>
        </p:spPr>
        <p:txBody>
          <a:bodyPr/>
          <a:lstStyle>
            <a:lvl1pPr>
              <a:defRPr b="1">
                <a:solidFill>
                  <a:srgbClr val="00AEEF"/>
                </a:solidFill>
                <a:latin typeface="+mn-lt"/>
              </a:defRPr>
            </a:lvl1pPr>
          </a:lstStyle>
          <a:p>
            <a:r>
              <a:rPr lang="en-US" dirty="0" smtClean="0"/>
              <a:t>Header</a:t>
            </a:r>
            <a:endParaRPr lang="en-GB" dirty="0"/>
          </a:p>
        </p:txBody>
      </p:sp>
      <p:sp>
        <p:nvSpPr>
          <p:cNvPr id="17" name="Content Placeholder 2"/>
          <p:cNvSpPr>
            <a:spLocks noGrp="1"/>
          </p:cNvSpPr>
          <p:nvPr>
            <p:ph sz="half" idx="1" hasCustomPrompt="1"/>
          </p:nvPr>
        </p:nvSpPr>
        <p:spPr>
          <a:xfrm>
            <a:off x="838200" y="1825625"/>
            <a:ext cx="5181600" cy="4351338"/>
          </a:xfrm>
        </p:spPr>
        <p:txBody>
          <a:bodyPr>
            <a:normAutofit/>
          </a:bodyPr>
          <a:lstStyle>
            <a:lvl1pPr>
              <a:buClr>
                <a:srgbClr val="00AEEF"/>
              </a:buClr>
              <a:defRPr sz="3200" b="0">
                <a:solidFill>
                  <a:schemeClr val="tx1">
                    <a:lumMod val="50000"/>
                    <a:lumOff val="50000"/>
                  </a:schemeClr>
                </a:solidFill>
              </a:defRPr>
            </a:lvl1pPr>
            <a:lvl2pPr>
              <a:buClr>
                <a:srgbClr val="00AEEF"/>
              </a:buClr>
              <a:defRPr sz="2800" b="0">
                <a:solidFill>
                  <a:schemeClr val="tx1">
                    <a:lumMod val="50000"/>
                    <a:lumOff val="50000"/>
                  </a:schemeClr>
                </a:solidFill>
              </a:defRPr>
            </a:lvl2pPr>
            <a:lvl3pPr>
              <a:buClr>
                <a:srgbClr val="00AEEF"/>
              </a:buClr>
              <a:defRPr sz="2400" b="0">
                <a:solidFill>
                  <a:schemeClr val="tx1">
                    <a:lumMod val="50000"/>
                    <a:lumOff val="50000"/>
                  </a:schemeClr>
                </a:solidFill>
              </a:defRPr>
            </a:lvl3pPr>
            <a:lvl4pPr>
              <a:defRPr sz="3200" b="0">
                <a:solidFill>
                  <a:schemeClr val="tx1">
                    <a:lumMod val="50000"/>
                    <a:lumOff val="50000"/>
                  </a:schemeClr>
                </a:solidFill>
              </a:defRPr>
            </a:lvl4pPr>
            <a:lvl5pPr>
              <a:defRPr sz="3200" b="0">
                <a:solidFill>
                  <a:schemeClr val="tx1">
                    <a:lumMod val="50000"/>
                    <a:lumOff val="50000"/>
                  </a:schemeClr>
                </a:solidFill>
              </a:defRPr>
            </a:lvl5pPr>
          </a:lstStyle>
          <a:p>
            <a:pPr lvl="0"/>
            <a:r>
              <a:rPr lang="en-US" dirty="0" smtClean="0"/>
              <a:t>Bullet point</a:t>
            </a:r>
          </a:p>
          <a:p>
            <a:pPr lvl="1"/>
            <a:r>
              <a:rPr lang="en-US" dirty="0" smtClean="0"/>
              <a:t>Second point</a:t>
            </a:r>
          </a:p>
          <a:p>
            <a:pPr lvl="2"/>
            <a:r>
              <a:rPr lang="en-US" dirty="0" smtClean="0"/>
              <a:t>Third point</a:t>
            </a:r>
          </a:p>
        </p:txBody>
      </p:sp>
      <p:sp>
        <p:nvSpPr>
          <p:cNvPr id="18" name="Rectangle 17"/>
          <p:cNvSpPr/>
          <p:nvPr userDrawn="1"/>
        </p:nvSpPr>
        <p:spPr>
          <a:xfrm>
            <a:off x="0" y="0"/>
            <a:ext cx="12192000" cy="211015"/>
          </a:xfrm>
          <a:prstGeom prst="rect">
            <a:avLst/>
          </a:prstGeom>
          <a:solidFill>
            <a:srgbClr val="2B4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420898"/>
            <a:ext cx="12192000" cy="437102"/>
          </a:xfrm>
          <a:prstGeom prst="rect">
            <a:avLst/>
          </a:prstGeom>
          <a:solidFill>
            <a:srgbClr val="009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
          <p:cNvSpPr txBox="1">
            <a:spLocks/>
          </p:cNvSpPr>
          <p:nvPr userDrawn="1"/>
        </p:nvSpPr>
        <p:spPr>
          <a:xfrm>
            <a:off x="457495" y="6452267"/>
            <a:ext cx="8064896"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100000"/>
              </a:lnSpc>
              <a:spcBef>
                <a:spcPts val="0"/>
              </a:spcBef>
            </a:pPr>
            <a:r>
              <a:rPr lang="en-US" sz="1800" dirty="0" err="1" smtClean="0">
                <a:solidFill>
                  <a:schemeClr val="bg1"/>
                </a:solidFill>
              </a:rPr>
              <a:t>www.assembleplus.eu</a:t>
            </a:r>
            <a:endParaRPr lang="en-US" sz="1800" dirty="0">
              <a:solidFill>
                <a:schemeClr val="bg1"/>
              </a:solidFill>
            </a:endParaRPr>
          </a:p>
          <a:p>
            <a:r>
              <a:rPr lang="en-US" b="0" dirty="0"/>
              <a:t> </a:t>
            </a:r>
          </a:p>
        </p:txBody>
      </p:sp>
      <p:sp>
        <p:nvSpPr>
          <p:cNvPr id="21" name="Text Placeholder 8"/>
          <p:cNvSpPr txBox="1">
            <a:spLocks/>
          </p:cNvSpPr>
          <p:nvPr userDrawn="1"/>
        </p:nvSpPr>
        <p:spPr>
          <a:xfrm>
            <a:off x="7984691" y="6490603"/>
            <a:ext cx="4207309"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rtl="0"/>
            <a:r>
              <a:rPr lang="en-GB" sz="1000" b="0" i="0" u="none" strike="noStrike" kern="1200" baseline="30000" dirty="0" smtClean="0">
                <a:solidFill>
                  <a:schemeClr val="bg1"/>
                </a:solidFill>
                <a:latin typeface="Calibri"/>
                <a:ea typeface="+mn-ea"/>
                <a:cs typeface="Calibri"/>
              </a:rPr>
              <a:t>This project has received funding from the European Union’s Horizon 2020 research and innovation programme under grant agreement No 730984. This output reflects the views only of the author(s), and the European Union cannot be held responsible for any use which may be made of the information contained therein.</a:t>
            </a:r>
            <a:endParaRPr lang="en-GB" sz="1000" b="0" i="0" u="none" strike="noStrike" kern="1200" baseline="30000" dirty="0" smtClean="0">
              <a:solidFill>
                <a:schemeClr val="bg1"/>
              </a:solidFill>
              <a:latin typeface="Calibri"/>
              <a:ea typeface="+mn-ea"/>
              <a:cs typeface="Calibri"/>
            </a:endParaRP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8168" y="6516320"/>
            <a:ext cx="400089" cy="266659"/>
          </a:xfrm>
          <a:prstGeom prst="rect">
            <a:avLst/>
          </a:prstGeom>
        </p:spPr>
      </p:pic>
      <p:pic>
        <p:nvPicPr>
          <p:cNvPr id="23" name="Picture 22" descr="ASSEMBLE PLUS_logo_full colour.jpg"/>
          <p:cNvPicPr>
            <a:picLocks noChangeAspect="1"/>
          </p:cNvPicPr>
          <p:nvPr userDrawn="1"/>
        </p:nvPicPr>
        <p:blipFill rotWithShape="1">
          <a:blip r:embed="rId4" cstate="print">
            <a:extLst>
              <a:ext uri="{28A0092B-C50C-407E-A947-70E740481C1C}">
                <a14:useLocalDpi xmlns:a14="http://schemas.microsoft.com/office/drawing/2010/main" val="0"/>
              </a:ext>
            </a:extLst>
          </a:blip>
          <a:srcRect b="13817"/>
          <a:stretch/>
        </p:blipFill>
        <p:spPr>
          <a:xfrm>
            <a:off x="8720702" y="444926"/>
            <a:ext cx="3145205" cy="521314"/>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23" name="Picture 22" descr="laboratory-385349_1920.jpg"/>
          <p:cNvPicPr>
            <a:picLocks noChangeAspect="1"/>
          </p:cNvPicPr>
          <p:nvPr userDrawn="1"/>
        </p:nvPicPr>
        <p:blipFill rotWithShape="1">
          <a:blip r:embed="rId2">
            <a:extLst>
              <a:ext uri="{28A0092B-C50C-407E-A947-70E740481C1C}">
                <a14:useLocalDpi xmlns:a14="http://schemas.microsoft.com/office/drawing/2010/main" val="0"/>
              </a:ext>
            </a:extLst>
          </a:blip>
          <a:srcRect t="39861" r="23032" b="26369"/>
          <a:stretch/>
        </p:blipFill>
        <p:spPr>
          <a:xfrm>
            <a:off x="0" y="3284537"/>
            <a:ext cx="12216680" cy="3573463"/>
          </a:xfrm>
          <a:prstGeom prst="rect">
            <a:avLst/>
          </a:prstGeom>
        </p:spPr>
      </p:pic>
      <p:sp>
        <p:nvSpPr>
          <p:cNvPr id="11" name="Title 1"/>
          <p:cNvSpPr>
            <a:spLocks noGrp="1"/>
          </p:cNvSpPr>
          <p:nvPr>
            <p:ph type="title" hasCustomPrompt="1"/>
          </p:nvPr>
        </p:nvSpPr>
        <p:spPr>
          <a:xfrm>
            <a:off x="838200" y="365125"/>
            <a:ext cx="2824692" cy="1325563"/>
          </a:xfrm>
        </p:spPr>
        <p:txBody>
          <a:bodyPr/>
          <a:lstStyle>
            <a:lvl1pPr>
              <a:defRPr b="1">
                <a:solidFill>
                  <a:srgbClr val="00AEEF"/>
                </a:solidFill>
                <a:latin typeface="+mn-lt"/>
              </a:defRPr>
            </a:lvl1pPr>
          </a:lstStyle>
          <a:p>
            <a:r>
              <a:rPr lang="en-US" dirty="0" smtClean="0"/>
              <a:t>Header</a:t>
            </a:r>
            <a:endParaRPr lang="en-GB" dirty="0"/>
          </a:p>
        </p:txBody>
      </p:sp>
      <p:sp>
        <p:nvSpPr>
          <p:cNvPr id="16" name="Content Placeholder 2"/>
          <p:cNvSpPr>
            <a:spLocks noGrp="1"/>
          </p:cNvSpPr>
          <p:nvPr>
            <p:ph sz="half" idx="1" hasCustomPrompt="1"/>
          </p:nvPr>
        </p:nvSpPr>
        <p:spPr>
          <a:xfrm>
            <a:off x="838200" y="1825625"/>
            <a:ext cx="5181600" cy="4351338"/>
          </a:xfrm>
        </p:spPr>
        <p:txBody>
          <a:bodyPr>
            <a:normAutofit/>
          </a:bodyPr>
          <a:lstStyle>
            <a:lvl1pPr>
              <a:buClr>
                <a:srgbClr val="00AEEF"/>
              </a:buClr>
              <a:defRPr sz="3200" b="0">
                <a:solidFill>
                  <a:schemeClr val="tx1">
                    <a:lumMod val="50000"/>
                    <a:lumOff val="50000"/>
                  </a:schemeClr>
                </a:solidFill>
              </a:defRPr>
            </a:lvl1pPr>
            <a:lvl2pPr>
              <a:buClr>
                <a:srgbClr val="00AEEF"/>
              </a:buClr>
              <a:defRPr sz="2800" b="0">
                <a:solidFill>
                  <a:schemeClr val="tx1">
                    <a:lumMod val="50000"/>
                    <a:lumOff val="50000"/>
                  </a:schemeClr>
                </a:solidFill>
              </a:defRPr>
            </a:lvl2pPr>
            <a:lvl3pPr>
              <a:buClr>
                <a:srgbClr val="00AEEF"/>
              </a:buClr>
              <a:defRPr sz="2400" b="0">
                <a:solidFill>
                  <a:schemeClr val="tx1">
                    <a:lumMod val="50000"/>
                    <a:lumOff val="50000"/>
                  </a:schemeClr>
                </a:solidFill>
              </a:defRPr>
            </a:lvl3pPr>
            <a:lvl4pPr>
              <a:defRPr sz="3200" b="0">
                <a:solidFill>
                  <a:schemeClr val="tx1">
                    <a:lumMod val="50000"/>
                    <a:lumOff val="50000"/>
                  </a:schemeClr>
                </a:solidFill>
              </a:defRPr>
            </a:lvl4pPr>
            <a:lvl5pPr>
              <a:defRPr sz="3200" b="0">
                <a:solidFill>
                  <a:schemeClr val="tx1">
                    <a:lumMod val="50000"/>
                    <a:lumOff val="50000"/>
                  </a:schemeClr>
                </a:solidFill>
              </a:defRPr>
            </a:lvl5pPr>
          </a:lstStyle>
          <a:p>
            <a:pPr lvl="0"/>
            <a:r>
              <a:rPr lang="en-US" dirty="0" smtClean="0"/>
              <a:t>Bullet point</a:t>
            </a:r>
          </a:p>
          <a:p>
            <a:pPr lvl="1"/>
            <a:r>
              <a:rPr lang="en-US" dirty="0" smtClean="0"/>
              <a:t>Second point</a:t>
            </a:r>
          </a:p>
          <a:p>
            <a:pPr lvl="2"/>
            <a:r>
              <a:rPr lang="en-US" dirty="0" smtClean="0"/>
              <a:t>Third point</a:t>
            </a:r>
          </a:p>
        </p:txBody>
      </p:sp>
      <p:sp>
        <p:nvSpPr>
          <p:cNvPr id="17" name="Rectangle 16"/>
          <p:cNvSpPr/>
          <p:nvPr userDrawn="1"/>
        </p:nvSpPr>
        <p:spPr>
          <a:xfrm>
            <a:off x="0" y="0"/>
            <a:ext cx="12192000" cy="211015"/>
          </a:xfrm>
          <a:prstGeom prst="rect">
            <a:avLst/>
          </a:prstGeom>
          <a:solidFill>
            <a:srgbClr val="2B4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420898"/>
            <a:ext cx="12192000" cy="437102"/>
          </a:xfrm>
          <a:prstGeom prst="rect">
            <a:avLst/>
          </a:prstGeom>
          <a:solidFill>
            <a:srgbClr val="009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8"/>
          <p:cNvSpPr txBox="1">
            <a:spLocks/>
          </p:cNvSpPr>
          <p:nvPr userDrawn="1"/>
        </p:nvSpPr>
        <p:spPr>
          <a:xfrm>
            <a:off x="457495" y="6452267"/>
            <a:ext cx="8064896"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100000"/>
              </a:lnSpc>
              <a:spcBef>
                <a:spcPts val="0"/>
              </a:spcBef>
            </a:pPr>
            <a:r>
              <a:rPr lang="en-US" sz="1800" dirty="0" err="1" smtClean="0">
                <a:solidFill>
                  <a:schemeClr val="bg1"/>
                </a:solidFill>
              </a:rPr>
              <a:t>www.assembleplus.eu</a:t>
            </a:r>
            <a:endParaRPr lang="en-US" sz="1800" dirty="0">
              <a:solidFill>
                <a:schemeClr val="bg1"/>
              </a:solidFill>
            </a:endParaRPr>
          </a:p>
          <a:p>
            <a:r>
              <a:rPr lang="en-US" b="0" dirty="0"/>
              <a:t> </a:t>
            </a:r>
          </a:p>
        </p:txBody>
      </p:sp>
      <p:sp>
        <p:nvSpPr>
          <p:cNvPr id="20" name="Text Placeholder 8"/>
          <p:cNvSpPr txBox="1">
            <a:spLocks/>
          </p:cNvSpPr>
          <p:nvPr userDrawn="1"/>
        </p:nvSpPr>
        <p:spPr>
          <a:xfrm>
            <a:off x="7984691" y="6490603"/>
            <a:ext cx="4207309"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rtl="0"/>
            <a:r>
              <a:rPr lang="en-GB" sz="1000" b="0" i="0" u="none" strike="noStrike" kern="1200" baseline="30000" dirty="0" smtClean="0">
                <a:solidFill>
                  <a:schemeClr val="bg1"/>
                </a:solidFill>
                <a:latin typeface="Calibri"/>
                <a:ea typeface="+mn-ea"/>
                <a:cs typeface="Calibri"/>
              </a:rPr>
              <a:t>This project has received funding from the European Union’s Horizon 2020 research and innovation programme under grant agreement No 730984. This output reflects the views only of the author(s), and the European Union cannot be held responsible for any use which may be made of the information contained therein.</a:t>
            </a:r>
            <a:endParaRPr lang="en-GB" sz="1000" b="0" i="0" u="none" strike="noStrike" kern="1200" baseline="30000" dirty="0" smtClean="0">
              <a:solidFill>
                <a:schemeClr val="bg1"/>
              </a:solidFill>
              <a:latin typeface="Calibri"/>
              <a:ea typeface="+mn-ea"/>
              <a:cs typeface="Calibri"/>
            </a:endParaRP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8168" y="6516320"/>
            <a:ext cx="400089" cy="266659"/>
          </a:xfrm>
          <a:prstGeom prst="rect">
            <a:avLst/>
          </a:prstGeom>
        </p:spPr>
      </p:pic>
      <p:pic>
        <p:nvPicPr>
          <p:cNvPr id="22" name="Picture 21" descr="ASSEMBLE PLUS_logo_full colour.jpg"/>
          <p:cNvPicPr>
            <a:picLocks noChangeAspect="1"/>
          </p:cNvPicPr>
          <p:nvPr userDrawn="1"/>
        </p:nvPicPr>
        <p:blipFill rotWithShape="1">
          <a:blip r:embed="rId4" cstate="print">
            <a:extLst>
              <a:ext uri="{28A0092B-C50C-407E-A947-70E740481C1C}">
                <a14:useLocalDpi xmlns:a14="http://schemas.microsoft.com/office/drawing/2010/main" val="0"/>
              </a:ext>
            </a:extLst>
          </a:blip>
          <a:srcRect b="13817"/>
          <a:stretch/>
        </p:blipFill>
        <p:spPr>
          <a:xfrm>
            <a:off x="8720702" y="444926"/>
            <a:ext cx="3145205" cy="521314"/>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4" name="Picture 3" descr="test-tubes-904546_1920.jpg"/>
          <p:cNvPicPr>
            <a:picLocks noChangeAspect="1"/>
          </p:cNvPicPr>
          <p:nvPr userDrawn="1"/>
        </p:nvPicPr>
        <p:blipFill rotWithShape="1">
          <a:blip r:embed="rId2">
            <a:extLst>
              <a:ext uri="{28A0092B-C50C-407E-A947-70E740481C1C}">
                <a14:useLocalDpi xmlns:a14="http://schemas.microsoft.com/office/drawing/2010/main" val="0"/>
              </a:ext>
            </a:extLst>
          </a:blip>
          <a:srcRect t="28153" b="32873"/>
          <a:stretch/>
        </p:blipFill>
        <p:spPr>
          <a:xfrm>
            <a:off x="-24680" y="3284539"/>
            <a:ext cx="12216680" cy="3573462"/>
          </a:xfrm>
          <a:prstGeom prst="rect">
            <a:avLst/>
          </a:prstGeom>
        </p:spPr>
      </p:pic>
      <p:sp>
        <p:nvSpPr>
          <p:cNvPr id="16" name="Title 1"/>
          <p:cNvSpPr>
            <a:spLocks noGrp="1"/>
          </p:cNvSpPr>
          <p:nvPr>
            <p:ph type="title" hasCustomPrompt="1"/>
          </p:nvPr>
        </p:nvSpPr>
        <p:spPr>
          <a:xfrm>
            <a:off x="838200" y="365125"/>
            <a:ext cx="2824692" cy="1325563"/>
          </a:xfrm>
        </p:spPr>
        <p:txBody>
          <a:bodyPr/>
          <a:lstStyle>
            <a:lvl1pPr>
              <a:defRPr b="1">
                <a:solidFill>
                  <a:srgbClr val="00AEEF"/>
                </a:solidFill>
                <a:latin typeface="+mn-lt"/>
              </a:defRPr>
            </a:lvl1pPr>
          </a:lstStyle>
          <a:p>
            <a:r>
              <a:rPr lang="en-US" dirty="0" smtClean="0"/>
              <a:t>Header</a:t>
            </a:r>
            <a:endParaRPr lang="en-GB" dirty="0"/>
          </a:p>
        </p:txBody>
      </p:sp>
      <p:sp>
        <p:nvSpPr>
          <p:cNvPr id="17" name="Content Placeholder 2"/>
          <p:cNvSpPr>
            <a:spLocks noGrp="1"/>
          </p:cNvSpPr>
          <p:nvPr>
            <p:ph sz="half" idx="1" hasCustomPrompt="1"/>
          </p:nvPr>
        </p:nvSpPr>
        <p:spPr>
          <a:xfrm>
            <a:off x="838200" y="1825625"/>
            <a:ext cx="5181600" cy="4351338"/>
          </a:xfrm>
        </p:spPr>
        <p:txBody>
          <a:bodyPr>
            <a:normAutofit/>
          </a:bodyPr>
          <a:lstStyle>
            <a:lvl1pPr>
              <a:buClr>
                <a:srgbClr val="00AEEF"/>
              </a:buClr>
              <a:defRPr sz="3200" b="0">
                <a:solidFill>
                  <a:schemeClr val="tx1">
                    <a:lumMod val="50000"/>
                    <a:lumOff val="50000"/>
                  </a:schemeClr>
                </a:solidFill>
              </a:defRPr>
            </a:lvl1pPr>
            <a:lvl2pPr>
              <a:buClr>
                <a:srgbClr val="00AEEF"/>
              </a:buClr>
              <a:defRPr sz="2800" b="0">
                <a:solidFill>
                  <a:schemeClr val="tx1">
                    <a:lumMod val="50000"/>
                    <a:lumOff val="50000"/>
                  </a:schemeClr>
                </a:solidFill>
              </a:defRPr>
            </a:lvl2pPr>
            <a:lvl3pPr>
              <a:buClr>
                <a:srgbClr val="00AEEF"/>
              </a:buClr>
              <a:defRPr sz="2400" b="0">
                <a:solidFill>
                  <a:schemeClr val="tx1">
                    <a:lumMod val="50000"/>
                    <a:lumOff val="50000"/>
                  </a:schemeClr>
                </a:solidFill>
              </a:defRPr>
            </a:lvl3pPr>
            <a:lvl4pPr>
              <a:defRPr sz="3200" b="0">
                <a:solidFill>
                  <a:schemeClr val="tx1">
                    <a:lumMod val="50000"/>
                    <a:lumOff val="50000"/>
                  </a:schemeClr>
                </a:solidFill>
              </a:defRPr>
            </a:lvl4pPr>
            <a:lvl5pPr>
              <a:defRPr sz="3200" b="0">
                <a:solidFill>
                  <a:schemeClr val="tx1">
                    <a:lumMod val="50000"/>
                    <a:lumOff val="50000"/>
                  </a:schemeClr>
                </a:solidFill>
              </a:defRPr>
            </a:lvl5pPr>
          </a:lstStyle>
          <a:p>
            <a:pPr lvl="0"/>
            <a:r>
              <a:rPr lang="en-US" dirty="0" smtClean="0"/>
              <a:t>Bullet point</a:t>
            </a:r>
          </a:p>
          <a:p>
            <a:pPr lvl="1"/>
            <a:r>
              <a:rPr lang="en-US" dirty="0" smtClean="0"/>
              <a:t>Second point</a:t>
            </a:r>
          </a:p>
          <a:p>
            <a:pPr lvl="2"/>
            <a:r>
              <a:rPr lang="en-US" dirty="0" smtClean="0"/>
              <a:t>Third point</a:t>
            </a:r>
          </a:p>
        </p:txBody>
      </p:sp>
      <p:sp>
        <p:nvSpPr>
          <p:cNvPr id="18" name="Rectangle 17"/>
          <p:cNvSpPr/>
          <p:nvPr userDrawn="1"/>
        </p:nvSpPr>
        <p:spPr>
          <a:xfrm>
            <a:off x="0" y="0"/>
            <a:ext cx="12192000" cy="211015"/>
          </a:xfrm>
          <a:prstGeom prst="rect">
            <a:avLst/>
          </a:prstGeom>
          <a:solidFill>
            <a:srgbClr val="2B4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420898"/>
            <a:ext cx="12192000" cy="437102"/>
          </a:xfrm>
          <a:prstGeom prst="rect">
            <a:avLst/>
          </a:prstGeom>
          <a:solidFill>
            <a:srgbClr val="009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
          <p:cNvSpPr txBox="1">
            <a:spLocks/>
          </p:cNvSpPr>
          <p:nvPr userDrawn="1"/>
        </p:nvSpPr>
        <p:spPr>
          <a:xfrm>
            <a:off x="457495" y="6452267"/>
            <a:ext cx="8064896"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100000"/>
              </a:lnSpc>
              <a:spcBef>
                <a:spcPts val="0"/>
              </a:spcBef>
            </a:pPr>
            <a:r>
              <a:rPr lang="en-US" sz="1800" dirty="0" err="1" smtClean="0">
                <a:solidFill>
                  <a:schemeClr val="bg1"/>
                </a:solidFill>
              </a:rPr>
              <a:t>www.assembleplus.eu</a:t>
            </a:r>
            <a:endParaRPr lang="en-US" sz="1800" dirty="0">
              <a:solidFill>
                <a:schemeClr val="bg1"/>
              </a:solidFill>
            </a:endParaRPr>
          </a:p>
          <a:p>
            <a:r>
              <a:rPr lang="en-US" b="0" dirty="0"/>
              <a:t> </a:t>
            </a:r>
          </a:p>
        </p:txBody>
      </p:sp>
      <p:sp>
        <p:nvSpPr>
          <p:cNvPr id="21" name="Text Placeholder 8"/>
          <p:cNvSpPr txBox="1">
            <a:spLocks/>
          </p:cNvSpPr>
          <p:nvPr userDrawn="1"/>
        </p:nvSpPr>
        <p:spPr>
          <a:xfrm>
            <a:off x="7984691" y="6490603"/>
            <a:ext cx="4207309"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rtl="0"/>
            <a:r>
              <a:rPr lang="en-GB" sz="1000" b="0" i="0" u="none" strike="noStrike" kern="1200" baseline="30000" dirty="0" smtClean="0">
                <a:solidFill>
                  <a:schemeClr val="bg1"/>
                </a:solidFill>
                <a:latin typeface="Calibri"/>
                <a:ea typeface="+mn-ea"/>
                <a:cs typeface="Calibri"/>
              </a:rPr>
              <a:t>This project has received funding from the European Union’s Horizon 2020 research and innovation programme under grant agreement No 730984. This output reflects the views only of the author(s), and the European Union cannot be held responsible for any use which may be made of the information contained therein.</a:t>
            </a:r>
            <a:endParaRPr lang="en-GB" sz="1000" b="0" i="0" u="none" strike="noStrike" kern="1200" baseline="30000" dirty="0" smtClean="0">
              <a:solidFill>
                <a:schemeClr val="bg1"/>
              </a:solidFill>
              <a:latin typeface="Calibri"/>
              <a:ea typeface="+mn-ea"/>
              <a:cs typeface="Calibri"/>
            </a:endParaRP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8168" y="6516320"/>
            <a:ext cx="400089" cy="266659"/>
          </a:xfrm>
          <a:prstGeom prst="rect">
            <a:avLst/>
          </a:prstGeom>
        </p:spPr>
      </p:pic>
      <p:pic>
        <p:nvPicPr>
          <p:cNvPr id="23" name="Picture 22" descr="ASSEMBLE PLUS_logo_full colour.jpg"/>
          <p:cNvPicPr>
            <a:picLocks noChangeAspect="1"/>
          </p:cNvPicPr>
          <p:nvPr userDrawn="1"/>
        </p:nvPicPr>
        <p:blipFill rotWithShape="1">
          <a:blip r:embed="rId4" cstate="print">
            <a:extLst>
              <a:ext uri="{28A0092B-C50C-407E-A947-70E740481C1C}">
                <a14:useLocalDpi xmlns:a14="http://schemas.microsoft.com/office/drawing/2010/main" val="0"/>
              </a:ext>
            </a:extLst>
          </a:blip>
          <a:srcRect b="13817"/>
          <a:stretch/>
        </p:blipFill>
        <p:spPr>
          <a:xfrm>
            <a:off x="8720702" y="444926"/>
            <a:ext cx="3145205" cy="521314"/>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descr="syringe-1781357_1280.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5626" b="22372"/>
          <a:stretch/>
        </p:blipFill>
        <p:spPr>
          <a:xfrm>
            <a:off x="0" y="3284538"/>
            <a:ext cx="12216680" cy="3573462"/>
          </a:xfrm>
          <a:prstGeom prst="rect">
            <a:avLst/>
          </a:prstGeom>
        </p:spPr>
      </p:pic>
      <p:sp>
        <p:nvSpPr>
          <p:cNvPr id="16" name="Title 1"/>
          <p:cNvSpPr>
            <a:spLocks noGrp="1"/>
          </p:cNvSpPr>
          <p:nvPr>
            <p:ph type="title" hasCustomPrompt="1"/>
          </p:nvPr>
        </p:nvSpPr>
        <p:spPr>
          <a:xfrm>
            <a:off x="838200" y="365125"/>
            <a:ext cx="2824692" cy="1325563"/>
          </a:xfrm>
        </p:spPr>
        <p:txBody>
          <a:bodyPr/>
          <a:lstStyle>
            <a:lvl1pPr>
              <a:defRPr b="1">
                <a:solidFill>
                  <a:srgbClr val="00AEEF"/>
                </a:solidFill>
                <a:latin typeface="+mn-lt"/>
              </a:defRPr>
            </a:lvl1pPr>
          </a:lstStyle>
          <a:p>
            <a:r>
              <a:rPr lang="en-US" dirty="0" smtClean="0"/>
              <a:t>Header</a:t>
            </a:r>
            <a:endParaRPr lang="en-GB" dirty="0"/>
          </a:p>
        </p:txBody>
      </p:sp>
      <p:sp>
        <p:nvSpPr>
          <p:cNvPr id="19" name="Content Placeholder 2"/>
          <p:cNvSpPr>
            <a:spLocks noGrp="1"/>
          </p:cNvSpPr>
          <p:nvPr>
            <p:ph sz="half" idx="1" hasCustomPrompt="1"/>
          </p:nvPr>
        </p:nvSpPr>
        <p:spPr>
          <a:xfrm>
            <a:off x="838200" y="1825625"/>
            <a:ext cx="5181600" cy="4351338"/>
          </a:xfrm>
        </p:spPr>
        <p:txBody>
          <a:bodyPr>
            <a:normAutofit/>
          </a:bodyPr>
          <a:lstStyle>
            <a:lvl1pPr>
              <a:buClr>
                <a:srgbClr val="00AEEF"/>
              </a:buClr>
              <a:defRPr sz="3200" b="0">
                <a:solidFill>
                  <a:schemeClr val="tx1">
                    <a:lumMod val="50000"/>
                    <a:lumOff val="50000"/>
                  </a:schemeClr>
                </a:solidFill>
              </a:defRPr>
            </a:lvl1pPr>
            <a:lvl2pPr>
              <a:buClr>
                <a:srgbClr val="00AEEF"/>
              </a:buClr>
              <a:defRPr sz="2800" b="0">
                <a:solidFill>
                  <a:schemeClr val="tx1">
                    <a:lumMod val="50000"/>
                    <a:lumOff val="50000"/>
                  </a:schemeClr>
                </a:solidFill>
              </a:defRPr>
            </a:lvl2pPr>
            <a:lvl3pPr>
              <a:buClr>
                <a:srgbClr val="00AEEF"/>
              </a:buClr>
              <a:defRPr sz="2400" b="0">
                <a:solidFill>
                  <a:schemeClr val="tx1">
                    <a:lumMod val="50000"/>
                    <a:lumOff val="50000"/>
                  </a:schemeClr>
                </a:solidFill>
              </a:defRPr>
            </a:lvl3pPr>
            <a:lvl4pPr>
              <a:defRPr sz="3200" b="0">
                <a:solidFill>
                  <a:schemeClr val="tx1">
                    <a:lumMod val="50000"/>
                    <a:lumOff val="50000"/>
                  </a:schemeClr>
                </a:solidFill>
              </a:defRPr>
            </a:lvl4pPr>
            <a:lvl5pPr>
              <a:defRPr sz="3200" b="0">
                <a:solidFill>
                  <a:schemeClr val="tx1">
                    <a:lumMod val="50000"/>
                    <a:lumOff val="50000"/>
                  </a:schemeClr>
                </a:solidFill>
              </a:defRPr>
            </a:lvl5pPr>
          </a:lstStyle>
          <a:p>
            <a:pPr lvl="0"/>
            <a:r>
              <a:rPr lang="en-US" dirty="0" smtClean="0"/>
              <a:t>Bullet point</a:t>
            </a:r>
          </a:p>
          <a:p>
            <a:pPr lvl="1"/>
            <a:r>
              <a:rPr lang="en-US" dirty="0" smtClean="0"/>
              <a:t>Second point</a:t>
            </a:r>
          </a:p>
          <a:p>
            <a:pPr lvl="2"/>
            <a:r>
              <a:rPr lang="en-US" dirty="0" smtClean="0"/>
              <a:t>Third point</a:t>
            </a:r>
          </a:p>
        </p:txBody>
      </p:sp>
      <p:sp>
        <p:nvSpPr>
          <p:cNvPr id="20" name="Rectangle 19"/>
          <p:cNvSpPr/>
          <p:nvPr userDrawn="1"/>
        </p:nvSpPr>
        <p:spPr>
          <a:xfrm>
            <a:off x="0" y="0"/>
            <a:ext cx="12192000" cy="211015"/>
          </a:xfrm>
          <a:prstGeom prst="rect">
            <a:avLst/>
          </a:prstGeom>
          <a:solidFill>
            <a:srgbClr val="2B4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6420898"/>
            <a:ext cx="12192000" cy="437102"/>
          </a:xfrm>
          <a:prstGeom prst="rect">
            <a:avLst/>
          </a:prstGeom>
          <a:solidFill>
            <a:srgbClr val="009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8"/>
          <p:cNvSpPr txBox="1">
            <a:spLocks/>
          </p:cNvSpPr>
          <p:nvPr userDrawn="1"/>
        </p:nvSpPr>
        <p:spPr>
          <a:xfrm>
            <a:off x="457495" y="6452267"/>
            <a:ext cx="8064896"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100000"/>
              </a:lnSpc>
              <a:spcBef>
                <a:spcPts val="0"/>
              </a:spcBef>
            </a:pPr>
            <a:r>
              <a:rPr lang="en-US" sz="1800" dirty="0" err="1" smtClean="0">
                <a:solidFill>
                  <a:schemeClr val="bg1"/>
                </a:solidFill>
              </a:rPr>
              <a:t>www.assembleplus.eu</a:t>
            </a:r>
            <a:endParaRPr lang="en-US" sz="1800" dirty="0">
              <a:solidFill>
                <a:schemeClr val="bg1"/>
              </a:solidFill>
            </a:endParaRPr>
          </a:p>
          <a:p>
            <a:r>
              <a:rPr lang="en-US" b="0" dirty="0"/>
              <a:t> </a:t>
            </a:r>
          </a:p>
        </p:txBody>
      </p:sp>
      <p:sp>
        <p:nvSpPr>
          <p:cNvPr id="23" name="Text Placeholder 8"/>
          <p:cNvSpPr txBox="1">
            <a:spLocks/>
          </p:cNvSpPr>
          <p:nvPr userDrawn="1"/>
        </p:nvSpPr>
        <p:spPr>
          <a:xfrm>
            <a:off x="7984691" y="6490603"/>
            <a:ext cx="4207309" cy="790005"/>
          </a:xfrm>
          <a:prstGeom prst="rect">
            <a:avLst/>
          </a:prstGeom>
        </p:spPr>
        <p:txBody>
          <a:bodyPr vert="horz"/>
          <a:lstStyle>
            <a:lvl1pPr marL="0" indent="0" algn="ctr" defTabSz="914400" rtl="0" eaLnBrk="1" latinLnBrk="0" hangingPunct="1">
              <a:lnSpc>
                <a:spcPct val="90000"/>
              </a:lnSpc>
              <a:spcBef>
                <a:spcPts val="1000"/>
              </a:spcBef>
              <a:buFont typeface="Arial"/>
              <a:buNone/>
              <a:defRPr sz="3200" b="1" kern="1200">
                <a:solidFill>
                  <a:schemeClr val="tx1">
                    <a:lumMod val="50000"/>
                    <a:lumOff val="50000"/>
                  </a:schemeClr>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rtl="0"/>
            <a:r>
              <a:rPr lang="en-GB" sz="1000" b="0" i="0" u="none" strike="noStrike" kern="1200" baseline="30000" dirty="0" smtClean="0">
                <a:solidFill>
                  <a:schemeClr val="bg1"/>
                </a:solidFill>
                <a:latin typeface="Calibri"/>
                <a:ea typeface="+mn-ea"/>
                <a:cs typeface="Calibri"/>
              </a:rPr>
              <a:t>This project has received funding from the European Union’s Horizon 2020 research and innovation programme under grant agreement No 730984. This output reflects the views only of the author(s), and the European Union cannot be held responsible for any use which may be made of the information contained therein.</a:t>
            </a:r>
            <a:endParaRPr lang="en-GB" sz="1000" b="0" i="0" u="none" strike="noStrike" kern="1200" baseline="30000" dirty="0" smtClean="0">
              <a:solidFill>
                <a:schemeClr val="bg1"/>
              </a:solidFill>
              <a:latin typeface="Calibri"/>
              <a:ea typeface="+mn-ea"/>
              <a:cs typeface="Calibri"/>
            </a:endParaRPr>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8168" y="6516320"/>
            <a:ext cx="400089" cy="266659"/>
          </a:xfrm>
          <a:prstGeom prst="rect">
            <a:avLst/>
          </a:prstGeom>
        </p:spPr>
      </p:pic>
      <p:pic>
        <p:nvPicPr>
          <p:cNvPr id="25" name="Picture 24" descr="ASSEMBLE PLUS_logo_full colour.jpg"/>
          <p:cNvPicPr>
            <a:picLocks noChangeAspect="1"/>
          </p:cNvPicPr>
          <p:nvPr userDrawn="1"/>
        </p:nvPicPr>
        <p:blipFill rotWithShape="1">
          <a:blip r:embed="rId4" cstate="print">
            <a:extLst>
              <a:ext uri="{28A0092B-C50C-407E-A947-70E740481C1C}">
                <a14:useLocalDpi xmlns:a14="http://schemas.microsoft.com/office/drawing/2010/main" val="0"/>
              </a:ext>
            </a:extLst>
          </a:blip>
          <a:srcRect b="13817"/>
          <a:stretch/>
        </p:blipFill>
        <p:spPr>
          <a:xfrm>
            <a:off x="8720702" y="444926"/>
            <a:ext cx="3145205" cy="521314"/>
          </a:xfrm>
          <a:prstGeom prst="rect">
            <a:avLst/>
          </a:prstGeom>
        </p:spPr>
      </p:pic>
    </p:spTree>
    <p:extLst>
      <p:ext uri="{BB962C8B-B14F-4D97-AF65-F5344CB8AC3E}">
        <p14:creationId xmlns:p14="http://schemas.microsoft.com/office/powerpoint/2010/main" val="8568758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C4981-9B27-4980-B2E7-802421655A11}" type="datetimeFigureOut">
              <a:rPr lang="en-GB" smtClean="0"/>
              <a:t>04/01/2018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E5D59-900D-469D-8CDB-23E6EC0F9680}" type="slidenum">
              <a:rPr lang="en-GB" smtClean="0"/>
              <a:t>‹#›</a:t>
            </a:fld>
            <a:endParaRPr lang="en-GB"/>
          </a:p>
        </p:txBody>
      </p:sp>
    </p:spTree>
    <p:extLst>
      <p:ext uri="{BB962C8B-B14F-4D97-AF65-F5344CB8AC3E}">
        <p14:creationId xmlns:p14="http://schemas.microsoft.com/office/powerpoint/2010/main" val="327344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6" r:id="rId5"/>
    <p:sldLayoutId id="2147483661" r:id="rId6"/>
    <p:sldLayoutId id="2147483662" r:id="rId7"/>
    <p:sldLayoutId id="2147483664" r:id="rId8"/>
    <p:sldLayoutId id="2147483653" r:id="rId9"/>
    <p:sldLayoutId id="2147483660" r:id="rId10"/>
    <p:sldLayoutId id="21474836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9689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3782839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
        <p:nvSpPr>
          <p:cNvPr id="4" name="Text Placeholder 3"/>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8368189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Tree>
    <p:extLst>
      <p:ext uri="{BB962C8B-B14F-4D97-AF65-F5344CB8AC3E}">
        <p14:creationId xmlns:p14="http://schemas.microsoft.com/office/powerpoint/2010/main" val="25094100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endParaRPr lang="en-GB"/>
          </a:p>
        </p:txBody>
      </p:sp>
      <p:sp>
        <p:nvSpPr>
          <p:cNvPr id="3" name="Content Placeholder 2"/>
          <p:cNvSpPr>
            <a:spLocks noGrp="1"/>
          </p:cNvSpPr>
          <p:nvPr>
            <p:ph sz="half" idx="4294967295"/>
          </p:nvPr>
        </p:nvSpPr>
        <p:spPr>
          <a:xfrm>
            <a:off x="838200" y="1825625"/>
            <a:ext cx="5181600" cy="4351338"/>
          </a:xfrm>
        </p:spPr>
        <p:txBody>
          <a:bodyPr/>
          <a:lstStyle/>
          <a:p>
            <a:endParaRPr lang="en-GB"/>
          </a:p>
        </p:txBody>
      </p:sp>
    </p:spTree>
    <p:extLst>
      <p:ext uri="{BB962C8B-B14F-4D97-AF65-F5344CB8AC3E}">
        <p14:creationId xmlns:p14="http://schemas.microsoft.com/office/powerpoint/2010/main" val="23709640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endParaRPr lang="en-GB"/>
          </a:p>
        </p:txBody>
      </p:sp>
      <p:sp>
        <p:nvSpPr>
          <p:cNvPr id="3" name="Content Placeholder 2"/>
          <p:cNvSpPr>
            <a:spLocks noGrp="1"/>
          </p:cNvSpPr>
          <p:nvPr>
            <p:ph sz="half" idx="4294967295"/>
          </p:nvPr>
        </p:nvSpPr>
        <p:spPr>
          <a:xfrm>
            <a:off x="839788" y="1844798"/>
            <a:ext cx="5157787" cy="4344865"/>
          </a:xfrm>
        </p:spPr>
        <p:txBody>
          <a:bodyPr/>
          <a:lstStyle/>
          <a:p>
            <a:endParaRPr lang="en-GB"/>
          </a:p>
        </p:txBody>
      </p:sp>
    </p:spTree>
    <p:extLst>
      <p:ext uri="{BB962C8B-B14F-4D97-AF65-F5344CB8AC3E}">
        <p14:creationId xmlns:p14="http://schemas.microsoft.com/office/powerpoint/2010/main" val="28499586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endParaRPr lang="en-GB"/>
          </a:p>
        </p:txBody>
      </p:sp>
      <p:sp>
        <p:nvSpPr>
          <p:cNvPr id="3" name="Content Placeholder 2"/>
          <p:cNvSpPr>
            <a:spLocks noGrp="1"/>
          </p:cNvSpPr>
          <p:nvPr>
            <p:ph sz="half" idx="4294967295"/>
          </p:nvPr>
        </p:nvSpPr>
        <p:spPr>
          <a:xfrm>
            <a:off x="839788" y="1844797"/>
            <a:ext cx="5157787" cy="4344865"/>
          </a:xfrm>
        </p:spPr>
        <p:txBody>
          <a:bodyPr/>
          <a:lstStyle/>
          <a:p>
            <a:endParaRPr lang="en-GB"/>
          </a:p>
        </p:txBody>
      </p:sp>
    </p:spTree>
    <p:extLst>
      <p:ext uri="{BB962C8B-B14F-4D97-AF65-F5344CB8AC3E}">
        <p14:creationId xmlns:p14="http://schemas.microsoft.com/office/powerpoint/2010/main" val="32788620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2400443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0</Words>
  <Application>Microsoft Macintosh PowerPoint</Application>
  <PresentationFormat>Custom</PresentationFormat>
  <Paragraphs>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dc:creator>
  <cp:lastModifiedBy>Anne-Marie Williams</cp:lastModifiedBy>
  <cp:revision>19</cp:revision>
  <dcterms:created xsi:type="dcterms:W3CDTF">2017-11-28T10:50:43Z</dcterms:created>
  <dcterms:modified xsi:type="dcterms:W3CDTF">2018-01-04T12:34:36Z</dcterms:modified>
</cp:coreProperties>
</file>